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511" r:id="rId3"/>
    <p:sldId id="703" r:id="rId4"/>
    <p:sldId id="689" r:id="rId6"/>
    <p:sldId id="618" r:id="rId7"/>
    <p:sldId id="654" r:id="rId8"/>
    <p:sldId id="653" r:id="rId9"/>
    <p:sldId id="552" r:id="rId10"/>
    <p:sldId id="630" r:id="rId11"/>
    <p:sldId id="629" r:id="rId12"/>
    <p:sldId id="628" r:id="rId13"/>
    <p:sldId id="616" r:id="rId14"/>
    <p:sldId id="631" r:id="rId15"/>
    <p:sldId id="682" r:id="rId16"/>
    <p:sldId id="715" r:id="rId17"/>
  </p:sldIdLst>
  <p:sldSz cx="9144000" cy="5143500" type="screen16x9"/>
  <p:notesSz cx="6858000" cy="9144000"/>
  <p:embeddedFontLst>
    <p:embeddedFont>
      <p:font typeface="黑体" panose="02010609060101010101" charset="-122"/>
      <p:regular r:id="rId22"/>
    </p:embeddedFont>
    <p:embeddedFont>
      <p:font typeface="方正粗黑宋简体" panose="02000000000000000000" charset="-122"/>
      <p:regular r:id="rId23"/>
    </p:embeddedFont>
    <p:embeddedFont>
      <p:font typeface="微软雅黑" panose="020B0503020204020204" charset="-122"/>
      <p:regular r:id="rId24"/>
    </p:embeddedFont>
    <p:embeddedFont>
      <p:font typeface="Monotype Corsiva" panose="02010600030101010101" pitchFamily="66" charset="-122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  <p:embeddedFont>
      <p:font typeface="Calibri Light" panose="020F0302020204030204" charset="0"/>
      <p:regular r:id="rId30"/>
      <p:italic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1" clrIdx="0"/>
  <p:cmAuthor id="2" name="作者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48"/>
    <a:srgbClr val="FFBE00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224" y="942"/>
      </p:cViewPr>
      <p:guideLst>
        <p:guide orient="horz" pos="1642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gs" Target="tags/tag27.xml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BEFD5-8CC1-4A01-A723-47E8BFB68A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B2F20-890D-423C-ADB1-5D26537D50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tags" Target="../tags/tag17.xml"/><Relationship Id="rId23" Type="http://schemas.openxmlformats.org/officeDocument/2006/relationships/tags" Target="../tags/tag16.xml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tags" Target="../tags/tag1.xml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tags" Target="../tags/tag7.xml"/><Relationship Id="rId13" Type="http://schemas.openxmlformats.org/officeDocument/2006/relationships/image" Target="../media/image7.png"/><Relationship Id="rId12" Type="http://schemas.openxmlformats.org/officeDocument/2006/relationships/tags" Target="../tags/tag6.xml"/><Relationship Id="rId11" Type="http://schemas.openxmlformats.org/officeDocument/2006/relationships/image" Target="../media/image6.png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5A2-0775-41E9-9BA3-E9C11A6CE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AAD-E919-44F3-974E-02C21FB13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5A2-0775-41E9-9BA3-E9C11A6CE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AAD-E919-44F3-974E-02C21FB13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E5A2-0775-41E9-9BA3-E9C11A6CE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BBAAD-E919-44F3-974E-02C21FB13C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C:\Users\Kingsoft\Desktop\5个分层动画PPT 2\5个分层动画PPT 2\复古花鸟\6_背景.png6_背景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04336" y="227886"/>
            <a:ext cx="8340090" cy="4691063"/>
          </a:xfrm>
          <a:prstGeom prst="rect">
            <a:avLst/>
          </a:prstGeom>
        </p:spPr>
      </p:pic>
      <p:pic>
        <p:nvPicPr>
          <p:cNvPr id="17" name="图片 16" descr="C:\Users\Kingsoft\Desktop\5个分层动画PPT 2\5个分层动画PPT 2\复古花鸟\2_叶子.png2_叶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404336" y="227886"/>
            <a:ext cx="8340090" cy="4691063"/>
          </a:xfrm>
          <a:prstGeom prst="rect">
            <a:avLst/>
          </a:prstGeom>
        </p:spPr>
      </p:pic>
      <p:pic>
        <p:nvPicPr>
          <p:cNvPr id="18" name="图片 17" descr="C:\Users\Kingsoft\Desktop\5个分层动画PPT 2\5个分层动画PPT 2\复古花鸟\5_大花.png5_大花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404336" y="227886"/>
            <a:ext cx="8340090" cy="4691063"/>
          </a:xfrm>
          <a:prstGeom prst="rect">
            <a:avLst/>
          </a:prstGeom>
        </p:spPr>
      </p:pic>
      <p:pic>
        <p:nvPicPr>
          <p:cNvPr id="19" name="图片 18" descr="C:\Users\Kingsoft\Desktop\5个分层动画PPT 2\5个分层动画PPT 2\复古花鸟\1_装饰叶子.png1_装饰叶子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04336" y="227886"/>
            <a:ext cx="8340090" cy="4691063"/>
          </a:xfrm>
          <a:prstGeom prst="rect">
            <a:avLst/>
          </a:prstGeom>
        </p:spPr>
      </p:pic>
      <p:pic>
        <p:nvPicPr>
          <p:cNvPr id="20" name="图片 19" descr="C:\Users\Kingsoft\Desktop\5个分层动画PPT 2\5个分层动画PPT 2\复古花鸟\3_小鸟.png3_小鸟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04336" y="227886"/>
            <a:ext cx="8340090" cy="4691063"/>
          </a:xfrm>
          <a:prstGeom prst="rect">
            <a:avLst/>
          </a:prstGeom>
        </p:spPr>
      </p:pic>
      <p:pic>
        <p:nvPicPr>
          <p:cNvPr id="21" name="图片 20" descr="C:\Users\Kingsoft\Desktop\5个分层动画PPT 2\5个分层动画PPT 2\复古花鸟\4_大鸟.png4_大鸟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04336" y="225981"/>
            <a:ext cx="8340090" cy="4691063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>
            <p:custDataLst>
              <p:tags r:id="rId14"/>
            </p:custDataLst>
          </p:nvPr>
        </p:nvGrpSpPr>
        <p:grpSpPr>
          <a:xfrm>
            <a:off x="5062538" y="2324576"/>
            <a:ext cx="3595688" cy="84296"/>
            <a:chOff x="11409" y="6217"/>
            <a:chExt cx="6044" cy="142"/>
          </a:xfrm>
        </p:grpSpPr>
        <p:cxnSp>
          <p:nvCxnSpPr>
            <p:cNvPr id="13" name="直接连接符 12"/>
            <p:cNvCxnSpPr/>
            <p:nvPr>
              <p:custDataLst>
                <p:tags r:id="rId15"/>
              </p:custDataLst>
            </p:nvPr>
          </p:nvCxnSpPr>
          <p:spPr>
            <a:xfrm>
              <a:off x="11734" y="6282"/>
              <a:ext cx="5325" cy="21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>
              <p:custDataLst>
                <p:tags r:id="rId16"/>
              </p:custDataLst>
            </p:nvPr>
          </p:nvSpPr>
          <p:spPr>
            <a:xfrm rot="13500000">
              <a:off x="17314" y="6217"/>
              <a:ext cx="139" cy="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15" name="矩形 14"/>
            <p:cNvSpPr/>
            <p:nvPr>
              <p:custDataLst>
                <p:tags r:id="rId17"/>
              </p:custDataLst>
            </p:nvPr>
          </p:nvSpPr>
          <p:spPr>
            <a:xfrm rot="13500000">
              <a:off x="11409" y="6220"/>
              <a:ext cx="139" cy="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10" name="矩形: 圆角 9"/>
          <p:cNvSpPr/>
          <p:nvPr userDrawn="1">
            <p:custDataLst>
              <p:tags r:id="rId18"/>
            </p:custDataLst>
          </p:nvPr>
        </p:nvSpPr>
        <p:spPr>
          <a:xfrm>
            <a:off x="5443200" y="3952800"/>
            <a:ext cx="1242509" cy="248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2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 65W" panose="020B0604020202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2"/>
            </p:custDataLst>
          </p:nvPr>
        </p:nvSpPr>
        <p:spPr>
          <a:xfrm>
            <a:off x="5011200" y="1541700"/>
            <a:ext cx="3674700" cy="7344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雅酷黑简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单击编辑标题</a:t>
            </a:r>
            <a:endParaRPr dirty="0">
              <a:sym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23"/>
            </p:custDataLst>
          </p:nvPr>
        </p:nvSpPr>
        <p:spPr>
          <a:xfrm>
            <a:off x="5273100" y="2513700"/>
            <a:ext cx="3410100" cy="5751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700" baseline="0">
                <a:solidFill>
                  <a:schemeClr val="bg1"/>
                </a:solidFill>
                <a:ea typeface="汉仪雅酷黑简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4" hasCustomPrompt="1"/>
            <p:custDataLst>
              <p:tags r:id="rId24"/>
            </p:custDataLst>
          </p:nvPr>
        </p:nvSpPr>
        <p:spPr>
          <a:xfrm>
            <a:off x="5446329" y="3948298"/>
            <a:ext cx="1221341" cy="25740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baseline="0">
                <a:solidFill>
                  <a:schemeClr val="tx2"/>
                </a:solidFill>
                <a:ea typeface="汉仪雅酷黑 65W" panose="020B0604020202020204" pitchFamily="34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694 -0.0119966 C 0.0131652 -0.00693644 0.0102796 -5.99028e-05 0.00542861 0.00335284 C 0.000577849 0.00676539 -0.00441112 0.00542864 -0.00570704 0.000368543 C -0.00700295 -0.00469146 -0.00411759 -0.0115681 0.00073315 -0.0149807 C 0.00558423 -0.0183933 0.0105733 -0.0170566 0.0118694 -0.0119966 Z " pathEditMode="relative" rAng="2003435520" ptsTypes="">
                                      <p:cBhvr>
                                        <p:cTn id="6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6 -0.00899073 C 0.0174242 -0.00168104 0.0137266 0.00759792 0.00703219 0.0117212 C 0.000338119 0.0158442 -0.00683039 0.0132581 -0.00896879 0.00594844 C -0.0111071 -0.00136122 -0.00740934 -0.0106401 -0.000715308 -0.0147633 C 0.00597906 -0.0188865 0.0131476 -0.0163003 0.015286 -0.00899073 Z " pathEditMode="relative" rAng="2003435520" ptsTypes="">
                                      <p:cBhvr>
                                        <p:cTn id="8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955 -0.0158586 C 0.0263431 -0.00175725 0.0204062 0.0156696 0.00924352 0.0230409 C -0.00191949 0.0304126 -0.0141014 0.0249505 -0.017949 0.0108492 C -0.0217965 -0.00325209 -0.0158599 -0.020679 -0.00469694 -0.0280506 C 0.00646579 -0.0354218 0.0186481 -0.0299598 0.0224955 -0.0158586 Z " pathEditMode="relative" rAng="2003435520" ptsTypes="">
                                      <p:cBhvr>
                                        <p:cTn id="10" dur="3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356 -0.0197927 C 0.0328926 -0.000820327 0.025651 0.0226669 0.0120709 0.0326349 C -0.00150891 0.0426028 -0.0163101 0.0352949 -0.0209672 0.0163228 C -0.0256244 -0.00264927 -0.0183825 -0.0261371 -0.00480257 -0.0361049 C 0.00877753 -0.0460728 0.0235784 -0.0387649 0.0282356 -0.0197927 Z " pathEditMode="relative" rAng="2003435520" ptsTypes="">
                                      <p:cBhvr>
                                        <p:cTn id="12" dur="3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45 -0.0355399 C 0.0352228 -0.0173159 0.0313631 0.012746 0.0183299 0.0315625 C 0.00529642 0.0503792 -0.0119992 0.0508595 -0.020277 0.0326352 C -0.0285547 0.0144111 -0.0246953 -0.0156507 -0.0116617 -0.0344674 C 0.00137173 -0.0532831 0.0186674 -0.0537645 0.026945 -0.0355399 Z " pathEditMode="relative" rAng="-1135607760" ptsTypes="">
                                      <p:cBhvr>
                                        <p:cTn id="14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0282 -0.00124497 C -0.00952617 -0.0132062 -0.00086526 -0.0232358 0.007304 -0.0236327 C 0.0154731 -0.0240293 0.0200723 -0.0146438 0.0175705 -0.0026824 C 0.0150682 0.00927806 0.00640745 0.0193074 -0.00176172 0.0197041 C -0.00993097 0.0201007 -0.0145307 0.0107157 -0.0120282 -0.00124497 Z " pathEditMode="relative" rAng="-1137573840" ptsTypes="">
                                      <p:cBhvr>
                                        <p:cTn id="16" dur="3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esktop\55efd10f5a0d5副本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5190" cy="5143500"/>
          </a:xfrm>
          <a:prstGeom prst="rect">
            <a:avLst/>
          </a:prstGeom>
          <a:blipFill>
            <a:blip r:embed="rId6">
              <a:alphaModFix amt="50000"/>
            </a:blip>
            <a:tile tx="0" ty="0" sx="100000" sy="100000" flip="none" algn="tl"/>
          </a:blipFill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E5A2-0775-41E9-9BA3-E9C11A6CE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BBAAD-E919-44F3-974E-02C21FB13C88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918"/>
            <a:ext cx="9144000" cy="19510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2" Type="http://schemas.openxmlformats.org/officeDocument/2006/relationships/image" Target="../media/image23.jpeg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26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tags" Target="../tags/tag2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319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 rot="2270211">
            <a:off x="4296682" y="-49116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3" name="椭圆 12"/>
          <p:cNvSpPr/>
          <p:nvPr/>
        </p:nvSpPr>
        <p:spPr>
          <a:xfrm rot="4680544">
            <a:off x="4621883" y="-959747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4" name="椭圆 13"/>
          <p:cNvSpPr/>
          <p:nvPr/>
        </p:nvSpPr>
        <p:spPr>
          <a:xfrm rot="2084213" flipH="1">
            <a:off x="4116025" y="-852317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5" name="椭圆 14"/>
          <p:cNvSpPr/>
          <p:nvPr/>
        </p:nvSpPr>
        <p:spPr>
          <a:xfrm rot="3120000">
            <a:off x="4668318" y="-863306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6" name="椭圆 15"/>
          <p:cNvSpPr/>
          <p:nvPr/>
        </p:nvSpPr>
        <p:spPr>
          <a:xfrm rot="3006897">
            <a:off x="4997391" y="-372270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7" name="椭圆 16"/>
          <p:cNvSpPr/>
          <p:nvPr/>
        </p:nvSpPr>
        <p:spPr>
          <a:xfrm rot="2270211">
            <a:off x="4278822" y="-49116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8" name="椭圆 17"/>
          <p:cNvSpPr/>
          <p:nvPr/>
        </p:nvSpPr>
        <p:spPr>
          <a:xfrm rot="4680544">
            <a:off x="4604024" y="-959747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9" name="椭圆 18"/>
          <p:cNvSpPr/>
          <p:nvPr/>
        </p:nvSpPr>
        <p:spPr>
          <a:xfrm rot="2084213" flipH="1">
            <a:off x="4098165" y="-852317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0" name="椭圆 19"/>
          <p:cNvSpPr/>
          <p:nvPr/>
        </p:nvSpPr>
        <p:spPr>
          <a:xfrm rot="3120000">
            <a:off x="4649268" y="-863306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1" name="椭圆 20"/>
          <p:cNvSpPr/>
          <p:nvPr/>
        </p:nvSpPr>
        <p:spPr>
          <a:xfrm rot="2270211">
            <a:off x="3043354" y="-497204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2" name="椭圆 21"/>
          <p:cNvSpPr/>
          <p:nvPr/>
        </p:nvSpPr>
        <p:spPr>
          <a:xfrm rot="3120000">
            <a:off x="3372174" y="-1209180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3" name="椭圆 22"/>
          <p:cNvSpPr/>
          <p:nvPr/>
        </p:nvSpPr>
        <p:spPr>
          <a:xfrm rot="3006897">
            <a:off x="3647241" y="-750312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4" name="椭圆 23"/>
          <p:cNvSpPr/>
          <p:nvPr/>
        </p:nvSpPr>
        <p:spPr>
          <a:xfrm rot="1199333">
            <a:off x="2593129" y="-844402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5" name="椭圆 24"/>
          <p:cNvSpPr/>
          <p:nvPr/>
        </p:nvSpPr>
        <p:spPr>
          <a:xfrm rot="2270211">
            <a:off x="3025495" y="-497204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6" name="椭圆 25"/>
          <p:cNvSpPr/>
          <p:nvPr/>
        </p:nvSpPr>
        <p:spPr>
          <a:xfrm rot="3120000">
            <a:off x="3353124" y="-1209180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7" name="椭圆 26"/>
          <p:cNvSpPr/>
          <p:nvPr/>
        </p:nvSpPr>
        <p:spPr>
          <a:xfrm rot="3006897">
            <a:off x="3629382" y="-750313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8" name="椭圆 27"/>
          <p:cNvSpPr/>
          <p:nvPr/>
        </p:nvSpPr>
        <p:spPr>
          <a:xfrm rot="2270211">
            <a:off x="1585192" y="-417556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9" name="椭圆 28"/>
          <p:cNvSpPr/>
          <p:nvPr/>
        </p:nvSpPr>
        <p:spPr>
          <a:xfrm rot="4680544">
            <a:off x="1722453" y="-743723"/>
            <a:ext cx="140494" cy="14287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30" name="椭圆 29"/>
          <p:cNvSpPr/>
          <p:nvPr/>
        </p:nvSpPr>
        <p:spPr>
          <a:xfrm rot="2084213" flipH="1">
            <a:off x="1187863" y="-893806"/>
            <a:ext cx="79772" cy="809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31" name="椭圆 30"/>
          <p:cNvSpPr/>
          <p:nvPr/>
        </p:nvSpPr>
        <p:spPr>
          <a:xfrm rot="3120000">
            <a:off x="1768888" y="-647282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32" name="椭圆 31"/>
          <p:cNvSpPr/>
          <p:nvPr/>
        </p:nvSpPr>
        <p:spPr>
          <a:xfrm rot="3006897">
            <a:off x="2135073" y="-210252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33" name="椭圆 32"/>
          <p:cNvSpPr/>
          <p:nvPr/>
        </p:nvSpPr>
        <p:spPr>
          <a:xfrm rot="1199333">
            <a:off x="1285494" y="-623534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34" name="椭圆 33"/>
          <p:cNvSpPr/>
          <p:nvPr/>
        </p:nvSpPr>
        <p:spPr>
          <a:xfrm rot="4680544">
            <a:off x="1704594" y="-743723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35" name="椭圆 34"/>
          <p:cNvSpPr/>
          <p:nvPr/>
        </p:nvSpPr>
        <p:spPr>
          <a:xfrm rot="2084213" flipH="1">
            <a:off x="1170004" y="-893806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36" name="椭圆 35"/>
          <p:cNvSpPr/>
          <p:nvPr/>
        </p:nvSpPr>
        <p:spPr>
          <a:xfrm rot="3120000">
            <a:off x="1749838" y="-647282"/>
            <a:ext cx="98822" cy="10120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37" name="椭圆 36"/>
          <p:cNvSpPr/>
          <p:nvPr/>
        </p:nvSpPr>
        <p:spPr>
          <a:xfrm rot="2270211">
            <a:off x="5743654" y="-551210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38" name="椭圆 37"/>
          <p:cNvSpPr/>
          <p:nvPr/>
        </p:nvSpPr>
        <p:spPr>
          <a:xfrm rot="2084213" flipH="1">
            <a:off x="5394372" y="-997132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39" name="椭圆 38"/>
          <p:cNvSpPr/>
          <p:nvPr/>
        </p:nvSpPr>
        <p:spPr>
          <a:xfrm rot="3006897">
            <a:off x="6232961" y="-552565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40" name="椭圆 39"/>
          <p:cNvSpPr/>
          <p:nvPr/>
        </p:nvSpPr>
        <p:spPr>
          <a:xfrm rot="1199333">
            <a:off x="5473342" y="-623533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41" name="椭圆 40"/>
          <p:cNvSpPr/>
          <p:nvPr/>
        </p:nvSpPr>
        <p:spPr>
          <a:xfrm rot="2270211">
            <a:off x="5725795" y="-551210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42" name="椭圆 41"/>
          <p:cNvSpPr/>
          <p:nvPr/>
        </p:nvSpPr>
        <p:spPr>
          <a:xfrm rot="2084213" flipH="1">
            <a:off x="5376512" y="-997132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43" name="椭圆 42"/>
          <p:cNvSpPr/>
          <p:nvPr/>
        </p:nvSpPr>
        <p:spPr>
          <a:xfrm rot="3006897">
            <a:off x="6215102" y="-552566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44" name="椭圆 43"/>
          <p:cNvSpPr/>
          <p:nvPr/>
        </p:nvSpPr>
        <p:spPr>
          <a:xfrm rot="1199333">
            <a:off x="5455483" y="-623533"/>
            <a:ext cx="133350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45" name="椭圆 44"/>
          <p:cNvSpPr/>
          <p:nvPr/>
        </p:nvSpPr>
        <p:spPr>
          <a:xfrm rot="2270211">
            <a:off x="7007582" y="-67443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46" name="椭圆 45"/>
          <p:cNvSpPr/>
          <p:nvPr/>
        </p:nvSpPr>
        <p:spPr>
          <a:xfrm rot="2084213" flipH="1">
            <a:off x="6442022" y="-947103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47" name="椭圆 46"/>
          <p:cNvSpPr/>
          <p:nvPr/>
        </p:nvSpPr>
        <p:spPr>
          <a:xfrm rot="3006897">
            <a:off x="7373538" y="-696306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48" name="椭圆 47"/>
          <p:cNvSpPr/>
          <p:nvPr/>
        </p:nvSpPr>
        <p:spPr>
          <a:xfrm rot="1199333">
            <a:off x="6769486" y="-790396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49" name="椭圆 48"/>
          <p:cNvSpPr/>
          <p:nvPr/>
        </p:nvSpPr>
        <p:spPr>
          <a:xfrm rot="2270211">
            <a:off x="6989722" y="-67443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50" name="椭圆 49"/>
          <p:cNvSpPr/>
          <p:nvPr/>
        </p:nvSpPr>
        <p:spPr>
          <a:xfrm rot="2084213" flipH="1">
            <a:off x="6424162" y="-947103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51" name="椭圆 50"/>
          <p:cNvSpPr/>
          <p:nvPr/>
        </p:nvSpPr>
        <p:spPr>
          <a:xfrm rot="3006897">
            <a:off x="7355679" y="-696307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52" name="椭圆 51"/>
          <p:cNvSpPr/>
          <p:nvPr/>
        </p:nvSpPr>
        <p:spPr>
          <a:xfrm rot="1199333">
            <a:off x="6751627" y="-790396"/>
            <a:ext cx="133350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pic>
        <p:nvPicPr>
          <p:cNvPr id="5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53" y="3580606"/>
            <a:ext cx="71755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棱台 6"/>
          <p:cNvSpPr/>
          <p:nvPr/>
        </p:nvSpPr>
        <p:spPr>
          <a:xfrm>
            <a:off x="1436370" y="86360"/>
            <a:ext cx="6433820" cy="3494405"/>
          </a:xfrm>
          <a:prstGeom prst="bevel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96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太贵</a:t>
            </a:r>
            <a:r>
              <a:rPr lang="en-US" altLang="zh-CN" sz="960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老哥</a:t>
            </a:r>
            <a:r>
              <a:rPr lang="zh-CN" altLang="en-US" sz="48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合作必看</a:t>
            </a:r>
            <a:endParaRPr lang="zh-CN" altLang="en-US" sz="480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7270" y="3816985"/>
            <a:ext cx="9726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 </a:t>
            </a:r>
            <a:r>
              <a:rPr lang="zh-CN" altLang="en-US" sz="24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用一生的经验，只为成就一个</a:t>
            </a:r>
            <a:r>
              <a:rPr lang="zh-CN" altLang="en-US" sz="24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经典品牌</a:t>
            </a:r>
            <a:r>
              <a:rPr lang="zh-CN" altLang="en-US" sz="24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王中王</a:t>
            </a:r>
            <a:endParaRPr lang="zh-CN" altLang="en-US" sz="240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5" name="棱台 4"/>
          <p:cNvSpPr/>
          <p:nvPr/>
        </p:nvSpPr>
        <p:spPr>
          <a:xfrm>
            <a:off x="7870190" y="919480"/>
            <a:ext cx="452755" cy="2731770"/>
          </a:xfrm>
          <a:prstGeom prst="beve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棱台 5"/>
          <p:cNvSpPr/>
          <p:nvPr/>
        </p:nvSpPr>
        <p:spPr>
          <a:xfrm>
            <a:off x="986790" y="920115"/>
            <a:ext cx="445135" cy="2730500"/>
          </a:xfrm>
          <a:prstGeom prst="beve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2684125" y="393700"/>
            <a:ext cx="1877060" cy="17907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2811125" y="520700"/>
            <a:ext cx="1877060" cy="1790700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 descr="33940811d17df3002a00dbbe7364d6f3c86f136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16865" y="596265"/>
            <a:ext cx="1133475" cy="1304925"/>
          </a:xfrm>
          <a:prstGeom prst="rect">
            <a:avLst/>
          </a:prstGeom>
        </p:spPr>
      </p:pic>
      <p:pic>
        <p:nvPicPr>
          <p:cNvPr id="56" name="图片 55" descr="33940811d17df3002a00dbbe7364d6f3c86f136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16865" y="609600"/>
            <a:ext cx="1133475" cy="1304925"/>
          </a:xfrm>
          <a:prstGeom prst="rect">
            <a:avLst/>
          </a:prstGeom>
        </p:spPr>
      </p:pic>
      <p:pic>
        <p:nvPicPr>
          <p:cNvPr id="8" name="战士歌舞团 - 团结就是力量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02955" y="446214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349E-7 2.30342E-6 L 0.03386 1.1151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55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6731E-6 -4.56059E-6 L 0.04012 1.24908 " pathEditMode="relative" rAng="0" ptsTypes="AA">
                                      <p:cBhvr>
                                        <p:cTn id="20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" y="624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2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4 -0.49145 L 0.16137 1.22363 " pathEditMode="relative" rAng="0" ptsTypes="AA">
                                      <p:cBhvr>
                                        <p:cTn id="24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7" y="857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4.57411E-6 2.30342E-6 L 0.06538 1.17807 " pathEditMode="relative" rAng="0" ptsTypes="AA">
                                      <p:cBhvr>
                                        <p:cTn id="53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" y="5890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5 0.0044 L 0.04791 1.20811 " pathEditMode="relative" rAng="0" ptsTypes="AA">
                                      <p:cBhvr>
                                        <p:cTn id="55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018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57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9 -0.49145 L 0.05118 1.21322 " pathEditMode="relative" rAng="0" ptsTypes="AA">
                                      <p:cBhvr>
                                        <p:cTn id="59" dur="4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" y="8522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203E-6 -1.35985E-6 L 0.03504 1.11633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5580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3 -0.49191 L 0.15537 1.28052 " pathEditMode="relative" rAng="0" ptsTypes="AA">
                                      <p:cBhvr>
                                        <p:cTn id="83" dur="6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7" y="8862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8 -0.26342 L 0.1585 1.17692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" y="7201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7 -0.17113 L 0.07333 1.20606 " pathEditMode="relative" rAng="0" ptsTypes="AA">
                                      <p:cBhvr>
                                        <p:cTn id="87" dur="5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8" y="6884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5.78276E-7 -1.35985E-6 L 0.07242 1.14778 " pathEditMode="relative" rAng="0" ptsTypes="AA">
                                      <p:cBhvr>
                                        <p:cTn id="109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" y="5737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47 -0.49145 L 0.0452 1.28052 " pathEditMode="relative" rAng="0" ptsTypes="AA">
                                      <p:cBhvr>
                                        <p:cTn id="111" dur="4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8859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53 -0.32662 L 0.2431 1.18842 " pathEditMode="relative" rAng="0" ptsTypes="AA">
                                      <p:cBhvr>
                                        <p:cTn id="113" dur="8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7574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493E-6 3.72803E-6 L 0.02917 1.12187 " pathEditMode="relative" rAng="0" ptsTypes="AA">
                                      <p:cBhvr>
                                        <p:cTn id="13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" y="5608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58713E-6 -3.95005E-6 L 0.03817 1.20722 " pathEditMode="relative" rAng="0" ptsTypes="AA">
                                      <p:cBhvr>
                                        <p:cTn id="132" dur="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" y="6036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3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4 -0.49191 L 0.15955 1.17136 " pathEditMode="relative" rAng="0" ptsTypes="AA">
                                      <p:cBhvr>
                                        <p:cTn id="136" dur="6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5" y="8316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3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8 -0.17114 L 0.06864 1.19473 " pathEditMode="relative" rAng="0" ptsTypes="AA">
                                      <p:cBhvr>
                                        <p:cTn id="140" dur="5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" y="6829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172" dur="6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91 -0.17437 L -0.06343 1.22132 " pathEditMode="relative" rAng="0" ptsTypes="AA">
                                      <p:cBhvr>
                                        <p:cTn id="174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" y="6977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176" dur="4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3502 1.14884 " pathEditMode="relative" rAng="0" ptsTypes="AA">
                                      <p:cBhvr>
                                        <p:cTn id="19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57431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95" dur="4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9 -0.26318 L 0.1533 1.13853 " pathEditMode="relative" rAng="0" ptsTypes="AA">
                                      <p:cBhvr>
                                        <p:cTn id="19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70074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199" dur="5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79167E-6 1.11111E-6 L 0.07826 1.12778 " pathEditMode="relative" rAng="0" ptsTypes="AA">
                                      <p:cBhvr>
                                        <p:cTn id="221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56389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223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225" dur="8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227" dur="6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3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5" dur="3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4235E-7 -3.79278E-6 L 0.03269 1.1716 " pathEditMode="relative" rAng="0" ptsTypes="AA">
                                      <p:cBhvr>
                                        <p:cTn id="24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58580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251" dur="4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9 -0.26318 L 0.15278 1.14547 " pathEditMode="relative" rAng="0" ptsTypes="AA">
                                      <p:cBhvr>
                                        <p:cTn id="25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70421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7 -0.1709 L 0.07137 1.18525 " pathEditMode="relative" rAng="0" ptsTypes="AA">
                                      <p:cBhvr>
                                        <p:cTn id="255" dur="5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4" y="67808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1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3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2.96952E-6 -3.79278E-6 L 0.07606 1.18201 " pathEditMode="relative" rAng="0" ptsTypes="AA">
                                      <p:cBhvr>
                                        <p:cTn id="277" dur="6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3" y="59089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279" dur="6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71 -0.32608 L 0.16658 1.20838 " pathEditMode="relative" rAng="0" ptsTypes="AA">
                                      <p:cBhvr>
                                        <p:cTn id="281" dur="8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7671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002 -0.14315 L 0.08518 1.19565 " pathEditMode="relative" rAng="0" ptsTypes="AA">
                                      <p:cBhvr>
                                        <p:cTn id="283" dur="6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60" y="66929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9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1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04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2" grpId="2" bldLvl="0" animBg="1"/>
      <p:bldP spid="13" grpId="0" bldLvl="0" animBg="1"/>
      <p:bldP spid="13" grpId="1" bldLvl="0" animBg="1"/>
      <p:bldP spid="13" grpId="2" bldLvl="0" animBg="1"/>
      <p:bldP spid="14" grpId="0" bldLvl="0" animBg="1"/>
      <p:bldP spid="14" grpId="1" bldLvl="0" animBg="1"/>
      <p:bldP spid="14" grpId="2" bldLvl="0" animBg="1"/>
      <p:bldP spid="15" grpId="0" bldLvl="0" animBg="1"/>
      <p:bldP spid="15" grpId="1" bldLvl="0" animBg="1"/>
      <p:bldP spid="15" grpId="2" bldLvl="0" animBg="1"/>
      <p:bldP spid="16" grpId="0" bldLvl="0" animBg="1"/>
      <p:bldP spid="16" grpId="1" bldLvl="0" animBg="1"/>
      <p:bldP spid="16" grpId="2" bldLvl="0" animBg="1"/>
      <p:bldP spid="17" grpId="0" bldLvl="0" animBg="1"/>
      <p:bldP spid="17" grpId="1" bldLvl="0" animBg="1"/>
      <p:bldP spid="17" grpId="2" bldLvl="0" animBg="1"/>
      <p:bldP spid="18" grpId="0" bldLvl="0" animBg="1"/>
      <p:bldP spid="18" grpId="1" bldLvl="0" animBg="1"/>
      <p:bldP spid="18" grpId="2" bldLvl="0" animBg="1"/>
      <p:bldP spid="19" grpId="0" bldLvl="0" animBg="1"/>
      <p:bldP spid="19" grpId="1" bldLvl="0" animBg="1"/>
      <p:bldP spid="19" grpId="2" bldLvl="0" animBg="1"/>
      <p:bldP spid="20" grpId="0" bldLvl="0" animBg="1"/>
      <p:bldP spid="20" grpId="1" bldLvl="0" animBg="1"/>
      <p:bldP spid="20" grpId="2" bldLvl="0" animBg="1"/>
      <p:bldP spid="21" grpId="0" bldLvl="0" animBg="1"/>
      <p:bldP spid="21" grpId="1" bldLvl="0" animBg="1"/>
      <p:bldP spid="21" grpId="2" bldLvl="0" animBg="1"/>
      <p:bldP spid="22" grpId="0" bldLvl="0" animBg="1"/>
      <p:bldP spid="22" grpId="1" bldLvl="0" animBg="1"/>
      <p:bldP spid="22" grpId="2" bldLvl="0" animBg="1"/>
      <p:bldP spid="23" grpId="0" bldLvl="0" animBg="1"/>
      <p:bldP spid="23" grpId="1" bldLvl="0" animBg="1"/>
      <p:bldP spid="23" grpId="2" bldLvl="0" animBg="1"/>
      <p:bldP spid="24" grpId="0" bldLvl="0" animBg="1"/>
      <p:bldP spid="24" grpId="1" bldLvl="0" animBg="1"/>
      <p:bldP spid="24" grpId="2" bldLvl="0" animBg="1"/>
      <p:bldP spid="25" grpId="0" bldLvl="0" animBg="1"/>
      <p:bldP spid="25" grpId="1" bldLvl="0" animBg="1"/>
      <p:bldP spid="25" grpId="2" bldLvl="0" animBg="1"/>
      <p:bldP spid="26" grpId="0" bldLvl="0" animBg="1"/>
      <p:bldP spid="26" grpId="1" bldLvl="0" animBg="1"/>
      <p:bldP spid="26" grpId="2" bldLvl="0" animBg="1"/>
      <p:bldP spid="27" grpId="0" bldLvl="0" animBg="1"/>
      <p:bldP spid="27" grpId="1" bldLvl="0" animBg="1"/>
      <p:bldP spid="27" grpId="2" bldLvl="0" animBg="1"/>
      <p:bldP spid="28" grpId="0" bldLvl="0" animBg="1"/>
      <p:bldP spid="28" grpId="1" bldLvl="0" animBg="1"/>
      <p:bldP spid="28" grpId="2" bldLvl="0" animBg="1"/>
      <p:bldP spid="29" grpId="0" bldLvl="0" animBg="1"/>
      <p:bldP spid="29" grpId="1" bldLvl="0" animBg="1"/>
      <p:bldP spid="29" grpId="2" bldLvl="0" animBg="1"/>
      <p:bldP spid="30" grpId="0" bldLvl="0" animBg="1"/>
      <p:bldP spid="30" grpId="1" bldLvl="0" animBg="1"/>
      <p:bldP spid="30" grpId="2" bldLvl="0" animBg="1"/>
      <p:bldP spid="31" grpId="0" bldLvl="0" animBg="1"/>
      <p:bldP spid="31" grpId="1" bldLvl="0" animBg="1"/>
      <p:bldP spid="31" grpId="2" bldLvl="0" animBg="1"/>
      <p:bldP spid="32" grpId="0" bldLvl="0" animBg="1"/>
      <p:bldP spid="32" grpId="1" bldLvl="0" animBg="1"/>
      <p:bldP spid="32" grpId="2" bldLvl="0" animBg="1"/>
      <p:bldP spid="33" grpId="0" bldLvl="0" animBg="1"/>
      <p:bldP spid="33" grpId="1" bldLvl="0" animBg="1"/>
      <p:bldP spid="33" grpId="2" bldLvl="0" animBg="1"/>
      <p:bldP spid="34" grpId="0" bldLvl="0" animBg="1"/>
      <p:bldP spid="34" grpId="1" bldLvl="0" animBg="1"/>
      <p:bldP spid="34" grpId="2" bldLvl="0" animBg="1"/>
      <p:bldP spid="35" grpId="0" bldLvl="0" animBg="1"/>
      <p:bldP spid="35" grpId="1" bldLvl="0" animBg="1"/>
      <p:bldP spid="35" grpId="2" bldLvl="0" animBg="1"/>
      <p:bldP spid="36" grpId="0" bldLvl="0" animBg="1"/>
      <p:bldP spid="36" grpId="1" bldLvl="0" animBg="1"/>
      <p:bldP spid="36" grpId="2" bldLvl="0" animBg="1"/>
      <p:bldP spid="37" grpId="0" bldLvl="0" animBg="1"/>
      <p:bldP spid="37" grpId="1" bldLvl="0" animBg="1"/>
      <p:bldP spid="37" grpId="2" bldLvl="0" animBg="1"/>
      <p:bldP spid="38" grpId="0" bldLvl="0" animBg="1"/>
      <p:bldP spid="38" grpId="1" bldLvl="0" animBg="1"/>
      <p:bldP spid="38" grpId="2" bldLvl="0" animBg="1"/>
      <p:bldP spid="39" grpId="0" bldLvl="0" animBg="1"/>
      <p:bldP spid="39" grpId="1" bldLvl="0" animBg="1"/>
      <p:bldP spid="39" grpId="2" bldLvl="0" animBg="1"/>
      <p:bldP spid="40" grpId="0" bldLvl="0" animBg="1"/>
      <p:bldP spid="40" grpId="1" bldLvl="0" animBg="1"/>
      <p:bldP spid="40" grpId="2" bldLvl="0" animBg="1"/>
      <p:bldP spid="41" grpId="0" bldLvl="0" animBg="1"/>
      <p:bldP spid="41" grpId="1" bldLvl="0" animBg="1"/>
      <p:bldP spid="41" grpId="2" bldLvl="0" animBg="1"/>
      <p:bldP spid="42" grpId="0" bldLvl="0" animBg="1"/>
      <p:bldP spid="42" grpId="1" bldLvl="0" animBg="1"/>
      <p:bldP spid="42" grpId="2" bldLvl="0" animBg="1"/>
      <p:bldP spid="43" grpId="0" bldLvl="0" animBg="1"/>
      <p:bldP spid="43" grpId="1" bldLvl="0" animBg="1"/>
      <p:bldP spid="43" grpId="2" bldLvl="0" animBg="1"/>
      <p:bldP spid="44" grpId="0" bldLvl="0" animBg="1"/>
      <p:bldP spid="44" grpId="1" bldLvl="0" animBg="1"/>
      <p:bldP spid="44" grpId="2" bldLvl="0" animBg="1"/>
      <p:bldP spid="45" grpId="0" bldLvl="0" animBg="1"/>
      <p:bldP spid="45" grpId="1" bldLvl="0" animBg="1"/>
      <p:bldP spid="45" grpId="2" bldLvl="0" animBg="1"/>
      <p:bldP spid="46" grpId="0" bldLvl="0" animBg="1"/>
      <p:bldP spid="46" grpId="1" bldLvl="0" animBg="1"/>
      <p:bldP spid="46" grpId="2" bldLvl="0" animBg="1"/>
      <p:bldP spid="47" grpId="0" bldLvl="0" animBg="1"/>
      <p:bldP spid="47" grpId="1" bldLvl="0" animBg="1"/>
      <p:bldP spid="47" grpId="2" bldLvl="0" animBg="1"/>
      <p:bldP spid="48" grpId="0" bldLvl="0" animBg="1"/>
      <p:bldP spid="48" grpId="1" bldLvl="0" animBg="1"/>
      <p:bldP spid="48" grpId="2" bldLvl="0" animBg="1"/>
      <p:bldP spid="49" grpId="0" bldLvl="0" animBg="1"/>
      <p:bldP spid="49" grpId="1" bldLvl="0" animBg="1"/>
      <p:bldP spid="49" grpId="2" bldLvl="0" animBg="1"/>
      <p:bldP spid="50" grpId="0" bldLvl="0" animBg="1"/>
      <p:bldP spid="50" grpId="1" bldLvl="0" animBg="1"/>
      <p:bldP spid="50" grpId="2" bldLvl="0" animBg="1"/>
      <p:bldP spid="51" grpId="0" bldLvl="0" animBg="1"/>
      <p:bldP spid="51" grpId="1" bldLvl="0" animBg="1"/>
      <p:bldP spid="51" grpId="2" bldLvl="0" animBg="1"/>
      <p:bldP spid="52" grpId="0" bldLvl="0" animBg="1"/>
      <p:bldP spid="52" grpId="1" bldLvl="0" animBg="1"/>
      <p:bldP spid="52" grpId="2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42925" y="385763"/>
            <a:ext cx="8363188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7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双方一旦通过，总部根据加盟商数量分配30%</a:t>
            </a:r>
            <a:r>
              <a:rPr lang="en-US" altLang="zh-CN" sz="27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—60%―100%</a:t>
            </a:r>
            <a:r>
              <a:rPr lang="zh-CN" altLang="en-US" sz="27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分红额度（具体见分红明细）仅限108家。真正的实现合作共赢！</a:t>
            </a:r>
            <a:endParaRPr lang="zh-CN" altLang="en-US" sz="270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220" y="4328795"/>
            <a:ext cx="84588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注：</a:t>
            </a:r>
            <a:r>
              <a:rPr lang="zh-CN" altLang="en-US" sz="20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太贵品牌是全国注册品牌！目前只在山东烟台有三家分店。其它地方的所谓</a:t>
            </a:r>
            <a:r>
              <a:rPr lang="en-US" altLang="zh-CN" sz="20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0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太贵砂锅</a:t>
            </a:r>
            <a:r>
              <a:rPr lang="en-US" altLang="zh-CN" sz="20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0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未经我方同意，均属假冒！我方必究其侵权责任！</a:t>
            </a:r>
            <a:endParaRPr lang="zh-CN" altLang="en-US" sz="2000" b="1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583" y="1948815"/>
            <a:ext cx="8089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FFFF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合作乙方：</a:t>
            </a:r>
            <a:r>
              <a:rPr lang="zh-CN" altLang="en-US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认可太贵品牌，认可太贵理念，对太贵品牌有信心，并有团队精神！</a:t>
            </a:r>
            <a:endParaRPr lang="zh-CN" altLang="en-US" sz="1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0806" y="2422446"/>
            <a:ext cx="69219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FFFF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甲方权利：</a:t>
            </a:r>
            <a:r>
              <a:rPr lang="zh-CN" altLang="en-US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严格审核，精选八仙团队，为实现</a:t>
            </a:r>
            <a:r>
              <a:rPr lang="en-US" altLang="zh-CN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太贵的梦</a:t>
            </a:r>
            <a:r>
              <a:rPr lang="en-US" altLang="zh-CN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而努力！</a:t>
            </a:r>
            <a:endParaRPr lang="zh-CN" altLang="en-US" sz="1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4731" y="2941439"/>
            <a:ext cx="816959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FFFF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选址建议：</a:t>
            </a:r>
            <a:r>
              <a:rPr lang="zh-CN" altLang="en-US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机场、车站、大型商场超市、高档社区、繁华地段、酒店合作、自营</a:t>
            </a:r>
            <a:r>
              <a:rPr lang="en-US" altLang="zh-CN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店改建等。</a:t>
            </a:r>
            <a:r>
              <a:rPr lang="en-US" altLang="zh-CN" sz="1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                                                   </a:t>
            </a:r>
            <a:endParaRPr lang="en-US" altLang="zh-CN" sz="1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9366" y="3769400"/>
            <a:ext cx="8010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预算投资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6000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万</a:t>
            </a:r>
            <a:r>
              <a:rPr lang="zh-CN" altLang="en-US" sz="2800" b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，</a:t>
            </a:r>
            <a:r>
              <a:rPr lang="zh-CN" altLang="en-US" sz="225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擘画中国餐饮美食百亿大品牌！</a:t>
            </a:r>
            <a:endParaRPr lang="zh-CN" altLang="en-US" sz="2250" b="1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12627" y="649010"/>
            <a:ext cx="3805833" cy="662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715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                           </a:t>
            </a:r>
            <a:endParaRPr lang="zh-CN" alt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8ee0fca2ec584dfb02599789f3e666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5313" y="385763"/>
            <a:ext cx="562213" cy="481489"/>
          </a:xfrm>
          <a:prstGeom prst="rect">
            <a:avLst/>
          </a:prstGeom>
        </p:spPr>
      </p:pic>
      <p:pic>
        <p:nvPicPr>
          <p:cNvPr id="5" name="图片 4" descr="f137ac7b6065b7f8c21fb9db316cee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38" y="2100263"/>
            <a:ext cx="2364938" cy="29617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21360000">
            <a:off x="4256405" y="2345690"/>
            <a:ext cx="4188460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715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只有品牌</a:t>
            </a:r>
            <a:r>
              <a:rPr lang="zh-CN" altLang="en-US" sz="495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才</a:t>
            </a:r>
            <a:endParaRPr lang="zh-CN" altLang="en-US" sz="495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702" y="192167"/>
            <a:ext cx="6242923" cy="403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25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解决中国餐饮创业所有难题的品牌！</a:t>
            </a:r>
            <a:endParaRPr lang="zh-CN" altLang="en-US" sz="2025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2815" y="2256155"/>
            <a:ext cx="586994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75" b="1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5074" y="3644741"/>
            <a:ext cx="9157573" cy="610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700">
                <a:solidFill>
                  <a:srgbClr val="FFFF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 </a:t>
            </a:r>
            <a:r>
              <a:rPr lang="en-US" altLang="zh-CN" sz="3375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灵活创业</a:t>
            </a:r>
            <a:r>
              <a:rPr lang="en-US" altLang="zh-CN" sz="27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方正粗黑宋简体" panose="02000000000000000000" charset="-122"/>
              </a:rPr>
              <a:t>――</a:t>
            </a:r>
            <a:r>
              <a:rPr lang="en-US" altLang="zh-CN" sz="27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能改变命运的品牌 </a:t>
            </a:r>
            <a:r>
              <a:rPr lang="en-US" altLang="zh-CN" sz="27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endParaRPr lang="en-US" altLang="zh-CN" sz="270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9" name="棱台 8"/>
          <p:cNvSpPr/>
          <p:nvPr/>
        </p:nvSpPr>
        <p:spPr>
          <a:xfrm>
            <a:off x="560070" y="782955"/>
            <a:ext cx="7684135" cy="1264920"/>
          </a:xfrm>
          <a:prstGeom prst="bevel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紧跟时代潮流而设计的美食品牌</a:t>
            </a:r>
            <a:endParaRPr lang="zh-CN" altLang="en-US" sz="4000" b="1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828800" y="1828800"/>
            <a:ext cx="4007644" cy="25717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113000"/>
              </a:lnSpc>
            </a:pPr>
            <a:endParaRPr lang="en-US">
              <a:solidFill>
                <a:srgbClr val="000000"/>
              </a:solidFill>
              <a:latin typeface="黑体" panose="02010609060101010101" charset="-122"/>
            </a:endParaRPr>
          </a:p>
        </p:txBody>
      </p:sp>
      <p:pic>
        <p:nvPicPr>
          <p:cNvPr id="8" name="图片 7" descr="8ee0fca2ec584dfb02599789f3e666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5350" y="257175"/>
            <a:ext cx="326827" cy="3268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31740" y="4357370"/>
            <a:ext cx="3931285" cy="3340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75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太贵餐饮服务有限公司</a:t>
            </a:r>
            <a:r>
              <a:rPr lang="en-US" altLang="zh-CN" sz="1575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18754543867    </a:t>
            </a:r>
            <a:endParaRPr lang="en-US" altLang="zh-CN" sz="1575" b="1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015" y="4404360"/>
            <a:ext cx="3653155" cy="3340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60">
                <a:solidFill>
                  <a:srgbClr val="FFFF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注</a:t>
            </a:r>
            <a:r>
              <a:rPr lang="zh-CN" altLang="en-US" sz="1575" b="1">
                <a:solidFill>
                  <a:srgbClr val="FFFF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：祥细计划，</a:t>
            </a:r>
            <a:r>
              <a:rPr lang="zh-CN" altLang="en-US" sz="1575" b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只有团队才能知道！</a:t>
            </a:r>
            <a:endParaRPr lang="zh-CN" altLang="en-US" sz="1575" b="1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5" name="棱台 4"/>
          <p:cNvSpPr/>
          <p:nvPr/>
        </p:nvSpPr>
        <p:spPr>
          <a:xfrm>
            <a:off x="1828800" y="279400"/>
            <a:ext cx="5687695" cy="3220720"/>
          </a:xfrm>
          <a:prstGeom prst="bevel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1f27b3fb95af499ab0e6b2b0ed0a8578_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20" y="683895"/>
            <a:ext cx="4899025" cy="24117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53565" y="3579495"/>
            <a:ext cx="5664835" cy="53149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选择做―</a:t>
            </a:r>
            <a:r>
              <a:rPr lang="en-US" altLang="zh-CN" sz="2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r>
              <a:rPr lang="zh-CN" altLang="en-US" sz="20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从此命运与众不同</a:t>
            </a:r>
            <a:r>
              <a:rPr lang="en-US" altLang="zh-CN" sz="20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endParaRPr lang="en-US" altLang="zh-CN" sz="200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5e6d481df0eaf7cb8e22c4f0ab4c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61005" cy="5143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-62389" y="578644"/>
            <a:ext cx="3943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太贵品牌</a:t>
            </a:r>
            <a:r>
              <a:rPr lang="en-US" altLang="zh-CN" sz="1200">
                <a:solidFill>
                  <a:srgbClr val="FF0000"/>
                </a:solidFill>
              </a:rPr>
              <a:t>  </a:t>
            </a:r>
            <a:r>
              <a:rPr lang="zh-CN" altLang="en-US" sz="1200">
                <a:solidFill>
                  <a:schemeClr val="bg1"/>
                </a:solidFill>
              </a:rPr>
              <a:t>创始人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145733" y="3462814"/>
            <a:ext cx="24003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100">
                <a:solidFill>
                  <a:srgbClr val="FFFF00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陈吉永</a:t>
            </a:r>
            <a:endParaRPr lang="zh-CN" altLang="en-US" sz="2100">
              <a:solidFill>
                <a:srgbClr val="FFFF00"/>
              </a:solidFill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1005" y="1616075"/>
            <a:ext cx="4968875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88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贵人商会</a:t>
            </a:r>
            <a:r>
              <a:rPr lang="en-US" altLang="zh-CN" sz="88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r>
              <a:rPr lang="en-US" altLang="zh-CN" sz="8800">
                <a:solidFill>
                  <a:srgbClr val="FFFF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r>
              <a:rPr lang="zh-CN" altLang="en-US" sz="4800"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（</a:t>
            </a:r>
            <a:r>
              <a:rPr lang="zh-CN" altLang="en-US" sz="48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邀请函</a:t>
            </a:r>
            <a:r>
              <a:rPr lang="zh-CN" altLang="en-US" sz="480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）</a:t>
            </a:r>
            <a:endParaRPr lang="zh-CN" altLang="en-US" sz="4800">
              <a:solidFill>
                <a:srgbClr val="FFC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87720" y="3119120"/>
            <a:ext cx="2774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B0F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共商，共建，共享，</a:t>
            </a:r>
            <a:endParaRPr lang="zh-CN" altLang="en-US" sz="2400">
              <a:solidFill>
                <a:srgbClr val="00B0F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5" name="棱台 4"/>
          <p:cNvSpPr/>
          <p:nvPr/>
        </p:nvSpPr>
        <p:spPr>
          <a:xfrm>
            <a:off x="2689225" y="4470400"/>
            <a:ext cx="5815330" cy="575310"/>
          </a:xfrm>
          <a:prstGeom prst="bevel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太贵未来</a:t>
            </a:r>
            <a:r>
              <a:rPr lang="en-US" altLang="zh-CN" sz="18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 </a:t>
            </a:r>
            <a:r>
              <a:rPr lang="zh-CN" altLang="en-US" sz="18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品牌创建中心</a:t>
            </a:r>
            <a:r>
              <a:rPr lang="en-US" altLang="zh-CN" sz="1800"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sym typeface="+mn-ea"/>
              </a:rPr>
              <a:t>      </a:t>
            </a:r>
            <a:r>
              <a:rPr lang="en-US" altLang="zh-CN" sz="32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18754543867  </a:t>
            </a:r>
            <a:endParaRPr lang="en-US" altLang="zh-CN" sz="320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</p:txBody>
      </p:sp>
      <p:sp>
        <p:nvSpPr>
          <p:cNvPr id="3" name="棱台 2"/>
          <p:cNvSpPr/>
          <p:nvPr/>
        </p:nvSpPr>
        <p:spPr>
          <a:xfrm>
            <a:off x="2689225" y="212725"/>
            <a:ext cx="6094730" cy="991870"/>
          </a:xfrm>
          <a:prstGeom prst="bevel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太贵</a:t>
            </a:r>
            <a:r>
              <a:rPr lang="zh-CN" altLang="en-US" sz="320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中国品牌</a:t>
            </a:r>
            <a:r>
              <a:rPr lang="en-US" altLang="zh-CN" sz="320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</a:t>
            </a:r>
            <a:r>
              <a:rPr lang="en-US" altLang="zh-CN" sz="32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未来</a:t>
            </a:r>
            <a:r>
              <a:rPr lang="en-US" altLang="zh-CN" sz="320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世界品牌</a:t>
            </a:r>
            <a:endParaRPr lang="en-US" altLang="zh-CN" sz="3200"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8291" y="0"/>
            <a:ext cx="2151663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641" y="0"/>
            <a:ext cx="2151663" cy="5143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2"/>
            <a:ext cx="9144000" cy="985592"/>
          </a:xfrm>
          <a:prstGeom prst="rect">
            <a:avLst/>
          </a:prstGeom>
        </p:spPr>
      </p:pic>
      <p:sp>
        <p:nvSpPr>
          <p:cNvPr id="3" name="棱台 2"/>
          <p:cNvSpPr/>
          <p:nvPr/>
        </p:nvSpPr>
        <p:spPr>
          <a:xfrm>
            <a:off x="1517015" y="703580"/>
            <a:ext cx="6073140" cy="2609850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96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太贵</a:t>
            </a:r>
            <a:r>
              <a:rPr lang="zh-CN" altLang="en-US" sz="960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老哥</a:t>
            </a:r>
            <a:endParaRPr lang="zh-CN" altLang="en-US" sz="9600">
              <a:solidFill>
                <a:srgbClr val="92D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5" name="棱台 4"/>
          <p:cNvSpPr/>
          <p:nvPr/>
        </p:nvSpPr>
        <p:spPr>
          <a:xfrm>
            <a:off x="1898015" y="3313430"/>
            <a:ext cx="5233670" cy="1830070"/>
          </a:xfrm>
          <a:prstGeom prst="bevel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80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官网：太贵</a:t>
            </a:r>
            <a:r>
              <a:rPr lang="en-US" altLang="zh-CN" sz="280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.中国</a:t>
            </a:r>
            <a:r>
              <a:rPr lang="zh-CN" altLang="en-US" sz="28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18754543867</a:t>
            </a:r>
            <a:r>
              <a:rPr lang="zh-CN" altLang="en-US" sz="280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（</a:t>
            </a:r>
            <a:r>
              <a:rPr lang="zh-CN" altLang="en-US" sz="28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微信同号</a:t>
            </a:r>
            <a:r>
              <a:rPr lang="zh-CN" altLang="en-US" sz="280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）</a:t>
            </a:r>
            <a:endParaRPr lang="zh-CN" altLang="en-US" sz="2800">
              <a:solidFill>
                <a:srgbClr val="FFC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17440" y="2666365"/>
            <a:ext cx="20574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牛db</a:t>
            </a:r>
            <a:r>
              <a:rPr lang="en-US" altLang="zh-CN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好品牌一个是够了</a:t>
            </a:r>
            <a:endParaRPr lang="en-US" altLang="zh-CN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8291" y="0"/>
            <a:ext cx="2151663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641" y="0"/>
            <a:ext cx="2151663" cy="5143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2"/>
            <a:ext cx="9144000" cy="985592"/>
          </a:xfrm>
          <a:prstGeom prst="rect">
            <a:avLst/>
          </a:prstGeom>
        </p:spPr>
      </p:pic>
      <p:sp>
        <p:nvSpPr>
          <p:cNvPr id="3" name="棱台 2"/>
          <p:cNvSpPr/>
          <p:nvPr/>
        </p:nvSpPr>
        <p:spPr>
          <a:xfrm>
            <a:off x="0" y="13335"/>
            <a:ext cx="9144635" cy="4184650"/>
          </a:xfrm>
          <a:prstGeom prst="bevel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（</a:t>
            </a:r>
            <a:r>
              <a:rPr lang="zh-CN" altLang="en-US" sz="28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微语</a:t>
            </a:r>
            <a:r>
              <a:rPr lang="zh-CN" altLang="en-US" sz="28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）</a:t>
            </a:r>
            <a:r>
              <a:rPr lang="en-US" altLang="zh-CN" sz="28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   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钱是怎么赚来的？其实、钱并不是赚来的，而是帮助别人解决问题后给你的回报，财运自然就会来了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华文隶书" panose="02010800040101010101" charset="-122"/>
                <a:sym typeface="+mn-ea"/>
              </a:rPr>
              <a:t>―</a:t>
            </a:r>
            <a:r>
              <a:rPr lang="zh-CN" altLang="en-US" sz="32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单打独斗的时代己经过去了！发扬团队精神，八仙过海各显神通，</a:t>
            </a:r>
            <a:r>
              <a:rPr lang="zh-CN" altLang="en-US" sz="40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来吧！</a:t>
            </a:r>
            <a:r>
              <a:rPr lang="zh-CN" altLang="en-US" sz="32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让你</a:t>
            </a:r>
            <a:r>
              <a:rPr lang="zh-CN" altLang="en-US" sz="36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无法拒绝</a:t>
            </a:r>
            <a:r>
              <a:rPr lang="zh-CN" altLang="en-US" sz="32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的合作模式！共创百亿品牌！</a:t>
            </a:r>
            <a:endParaRPr lang="zh-CN" altLang="en-US" sz="320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华文隶书" panose="02010800040101010101" charset="-122"/>
              <a:sym typeface="+mn-ea"/>
            </a:endParaRPr>
          </a:p>
          <a:p>
            <a:pPr algn="ctr"/>
            <a:endParaRPr lang="zh-CN" altLang="en-US" sz="320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华文隶书" panose="02010800040101010101" charset="-122"/>
              <a:sym typeface="+mn-ea"/>
            </a:endParaRPr>
          </a:p>
        </p:txBody>
      </p:sp>
      <p:sp>
        <p:nvSpPr>
          <p:cNvPr id="5" name="棱台 4"/>
          <p:cNvSpPr/>
          <p:nvPr/>
        </p:nvSpPr>
        <p:spPr>
          <a:xfrm>
            <a:off x="1898015" y="4197985"/>
            <a:ext cx="5233670" cy="945515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创新从</a:t>
            </a:r>
            <a:r>
              <a:rPr lang="zh-CN" altLang="en-US" sz="28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太贵的梦</a:t>
            </a:r>
            <a:r>
              <a:rPr lang="zh-CN" altLang="en-US" sz="28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开始！</a:t>
            </a:r>
            <a:endParaRPr lang="zh-CN" altLang="en-US" sz="280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  <a:cs typeface="华文隶书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99580" y="3449320"/>
            <a:ext cx="1645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</a:rPr>
              <a:t>太贵</a:t>
            </a:r>
            <a:r>
              <a:rPr lang="zh-CN" altLang="en-US" sz="2800">
                <a:solidFill>
                  <a:srgbClr val="92D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叶根友毛笔行书2.0版" panose="02010601030101010101" charset="-122"/>
                <a:ea typeface="叶根友毛笔行书2.0版" panose="02010601030101010101" charset="-122"/>
              </a:rPr>
              <a:t>老哥</a:t>
            </a:r>
            <a:endParaRPr lang="zh-CN" altLang="en-US" sz="2800">
              <a:solidFill>
                <a:srgbClr val="92D05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8291" y="0"/>
            <a:ext cx="2151663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641" y="0"/>
            <a:ext cx="2151663" cy="5143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2"/>
            <a:ext cx="9144000" cy="985592"/>
          </a:xfrm>
          <a:prstGeom prst="rect">
            <a:avLst/>
          </a:prstGeom>
        </p:spPr>
      </p:pic>
      <p:sp>
        <p:nvSpPr>
          <p:cNvPr id="3" name="棱台 2"/>
          <p:cNvSpPr/>
          <p:nvPr/>
        </p:nvSpPr>
        <p:spPr>
          <a:xfrm>
            <a:off x="825500" y="154940"/>
            <a:ext cx="7569835" cy="4042410"/>
          </a:xfrm>
          <a:prstGeom prst="bevel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  <a:cs typeface="华文隶书" panose="02010800040101010101" charset="-122"/>
              <a:sym typeface="+mn-ea"/>
            </a:endParaRPr>
          </a:p>
        </p:txBody>
      </p:sp>
      <p:sp>
        <p:nvSpPr>
          <p:cNvPr id="5" name="棱台 4"/>
          <p:cNvSpPr/>
          <p:nvPr/>
        </p:nvSpPr>
        <p:spPr>
          <a:xfrm>
            <a:off x="1898015" y="4197350"/>
            <a:ext cx="5233670" cy="945515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     </a:t>
            </a:r>
            <a:r>
              <a:rPr lang="en-US" altLang="zh-CN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 </a:t>
            </a:r>
            <a:r>
              <a:rPr lang="zh-CN" altLang="en-US" sz="320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好项目</a:t>
            </a:r>
            <a:r>
              <a:rPr lang="en-US" altLang="zh-CN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   </a:t>
            </a:r>
            <a:r>
              <a:rPr lang="en-US" altLang="zh-CN" sz="320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一个</a:t>
            </a:r>
            <a:r>
              <a:rPr lang="en-US" altLang="zh-CN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打</a:t>
            </a:r>
            <a:r>
              <a:rPr lang="en-US" altLang="zh-CN" sz="320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十个</a:t>
            </a:r>
            <a:endParaRPr lang="en-US" altLang="zh-CN" sz="320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  <a:cs typeface="华文隶书" panose="02010800040101010101" charset="-122"/>
              <a:sym typeface="+mn-ea"/>
            </a:endParaRPr>
          </a:p>
        </p:txBody>
      </p:sp>
      <p:pic>
        <p:nvPicPr>
          <p:cNvPr id="4" name="图片 3" descr="63677729613cf5200813ae3aec6cf8c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41755" y="678815"/>
            <a:ext cx="6564630" cy="299466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428115" y="3083560"/>
            <a:ext cx="1833245" cy="495935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太贵品牌</a:t>
            </a:r>
            <a:endParaRPr lang="zh-CN" altLang="en-US" sz="2400"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6" name="棱台 5"/>
          <p:cNvSpPr/>
          <p:nvPr/>
        </p:nvSpPr>
        <p:spPr>
          <a:xfrm>
            <a:off x="1259205" y="4197350"/>
            <a:ext cx="6647180" cy="945515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320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    </a:t>
            </a:r>
            <a:r>
              <a:rPr lang="en-US" altLang="zh-CN" sz="36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好品牌</a:t>
            </a:r>
            <a:r>
              <a:rPr lang="en-US" altLang="zh-CN" sz="36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 </a:t>
            </a:r>
            <a:r>
              <a:rPr lang="zh-CN" altLang="en-US" sz="36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好项目</a:t>
            </a:r>
            <a:r>
              <a:rPr lang="en-US" altLang="zh-CN" sz="36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   </a:t>
            </a:r>
            <a:r>
              <a:rPr lang="en-US" altLang="zh-CN" sz="36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一个</a:t>
            </a:r>
            <a:r>
              <a:rPr lang="en-US" altLang="zh-CN" sz="36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打</a:t>
            </a:r>
            <a:r>
              <a:rPr lang="en-US" altLang="zh-CN" sz="36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隶书" panose="02010800040101010101" charset="-122"/>
                <a:sym typeface="+mn-ea"/>
              </a:rPr>
              <a:t>十个</a:t>
            </a:r>
            <a:endParaRPr lang="en-US" altLang="zh-CN" sz="360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  <a:cs typeface="华文隶书" panose="020108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2270211">
            <a:off x="4296682" y="-49116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rot="4680544">
            <a:off x="4621883" y="-959747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2084213" flipH="1">
            <a:off x="4116025" y="-852317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3120000">
            <a:off x="4668318" y="-863306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 rot="3006897">
            <a:off x="4997391" y="-372270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rot="2270211">
            <a:off x="4278822" y="-49116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rot="4680544">
            <a:off x="4604024" y="-959747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 rot="2084213" flipH="1">
            <a:off x="4098165" y="-852317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 rot="3120000">
            <a:off x="4649268" y="-863306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rot="2270211">
            <a:off x="3043354" y="-497204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rot="3120000">
            <a:off x="3372174" y="-1209180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rot="3006897">
            <a:off x="3647241" y="-750312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 rot="1199333">
            <a:off x="2593129" y="-844402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 rot="2270211">
            <a:off x="3025495" y="-497204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 rot="3120000">
            <a:off x="3353124" y="-1209180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 rot="3006897">
            <a:off x="3629382" y="-750313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 rot="2270211">
            <a:off x="1585192" y="-417556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rot="4680544">
            <a:off x="1722453" y="-743723"/>
            <a:ext cx="140494" cy="14287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 rot="2084213" flipH="1">
            <a:off x="1187863" y="-893806"/>
            <a:ext cx="79772" cy="809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 rot="3120000">
            <a:off x="1768888" y="-647282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 rot="3006897">
            <a:off x="2135073" y="-210252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 rot="1199333">
            <a:off x="1285494" y="-623534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rot="4680544">
            <a:off x="1704594" y="-743723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 rot="2084213" flipH="1">
            <a:off x="1170004" y="-893806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 rot="3120000">
            <a:off x="1749838" y="-647282"/>
            <a:ext cx="98822" cy="10120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 rot="2270211">
            <a:off x="5743654" y="-551210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 rot="2084213" flipH="1">
            <a:off x="5394372" y="-997132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rot="3006897">
            <a:off x="6232961" y="-552565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 rot="1199333">
            <a:off x="5473342" y="-623533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 rot="2270211">
            <a:off x="5725795" y="-551210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 rot="2084213" flipH="1">
            <a:off x="5376512" y="-997132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 rot="3006897">
            <a:off x="6215102" y="-552566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 rot="1199333">
            <a:off x="5455483" y="-623533"/>
            <a:ext cx="133350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 rot="2270211">
            <a:off x="7007582" y="-67443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 rot="2084213" flipH="1">
            <a:off x="6442022" y="-947103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 rot="3006897">
            <a:off x="7373538" y="-696306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 rot="1199333">
            <a:off x="6769486" y="-790396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 rot="2270211">
            <a:off x="6989722" y="-67443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 rot="2084213" flipH="1">
            <a:off x="6424162" y="-947103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 rot="3006897">
            <a:off x="7355679" y="-696307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 rot="1199333">
            <a:off x="6751627" y="-790396"/>
            <a:ext cx="133350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5330" y="638810"/>
            <a:ext cx="757872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4000"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大家好</a:t>
            </a:r>
            <a:r>
              <a:rPr lang="zh-CN" altLang="en-US" sz="400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！</a:t>
            </a:r>
            <a:r>
              <a:rPr lang="zh-CN" altLang="en-US" sz="4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我是太贵品牌创始人。首先感谢大家对太贵品牌的了解和认可。现在形势不是太好。创业己经遇到了发展瓶颈，很难发展。通过这次疫情，使我们必须更新思维！才能闯出未来！</a:t>
            </a:r>
            <a:endParaRPr lang="zh-CN" altLang="en-US" sz="400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349E-7 2.30342E-6 L 0.03386 1.115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55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6731E-6 -4.56059E-6 L 0.04012 1.24908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" y="624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0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4 -0.49145 L 0.16137 1.22363 " pathEditMode="relative" rAng="0" ptsTypes="AA">
                                      <p:cBhvr>
                                        <p:cTn id="12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7" y="857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4.57411E-6 2.30342E-6 L 0.06538 1.17807 " pathEditMode="relative" rAng="0" ptsTypes="AA">
                                      <p:cBhvr>
                                        <p:cTn id="41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" y="589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5 0.0044 L 0.04791 1.20811 " pathEditMode="relative" rAng="0" ptsTypes="AA">
                                      <p:cBhvr>
                                        <p:cTn id="43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018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45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9 -0.49145 L 0.05118 1.21322 " pathEditMode="relative" rAng="0" ptsTypes="AA">
                                      <p:cBhvr>
                                        <p:cTn id="47" dur="4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" y="852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203E-6 -1.35985E-6 L 0.03504 1.11633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5580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3 -0.49191 L 0.15537 1.28052 " pathEditMode="relative" rAng="0" ptsTypes="AA">
                                      <p:cBhvr>
                                        <p:cTn id="71" dur="6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7" y="8862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8 -0.26342 L 0.1585 1.17692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" y="7201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7 -0.17113 L 0.07333 1.20606 " pathEditMode="relative" rAng="0" ptsTypes="AA">
                                      <p:cBhvr>
                                        <p:cTn id="75" dur="5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8" y="6884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5.78276E-7 -1.35985E-6 L 0.07242 1.14778 " pathEditMode="relative" rAng="0" ptsTypes="AA">
                                      <p:cBhvr>
                                        <p:cTn id="97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" y="5737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47 -0.49145 L 0.0452 1.28052 " pathEditMode="relative" rAng="0" ptsTypes="AA">
                                      <p:cBhvr>
                                        <p:cTn id="99" dur="4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8859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53 -0.32662 L 0.2431 1.18842 " pathEditMode="relative" rAng="0" ptsTypes="AA">
                                      <p:cBhvr>
                                        <p:cTn id="101" dur="8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7574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493E-6 3.72803E-6 L 0.02917 1.12187 " pathEditMode="relative" rAng="0" ptsTypes="AA">
                                      <p:cBhvr>
                                        <p:cTn id="11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" y="56082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58713E-6 -3.95005E-6 L 0.03817 1.20722 " pathEditMode="relative" rAng="0" ptsTypes="AA">
                                      <p:cBhvr>
                                        <p:cTn id="120" dur="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" y="6036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22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4 -0.49191 L 0.15955 1.17136 " pathEditMode="relative" rAng="0" ptsTypes="AA">
                                      <p:cBhvr>
                                        <p:cTn id="124" dur="6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5" y="8316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2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8 -0.17114 L 0.06864 1.19473 " pathEditMode="relative" rAng="0" ptsTypes="AA">
                                      <p:cBhvr>
                                        <p:cTn id="128" dur="5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" y="68293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160" dur="6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91 -0.17437 L -0.06343 1.22132 " pathEditMode="relative" rAng="0" ptsTypes="AA">
                                      <p:cBhvr>
                                        <p:cTn id="162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" y="69773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164" dur="4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3502 1.14884 " pathEditMode="relative" rAng="0" ptsTypes="AA">
                                      <p:cBhvr>
                                        <p:cTn id="18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57431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83" dur="4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9 -0.26318 L 0.1533 1.13853 " pathEditMode="relative" rAng="0" ptsTypes="AA">
                                      <p:cBhvr>
                                        <p:cTn id="18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70074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187" dur="5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79167E-6 1.11111E-6 L 0.07826 1.12778 " pathEditMode="relative" rAng="0" ptsTypes="AA">
                                      <p:cBhvr>
                                        <p:cTn id="209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56389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211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213" dur="8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215" dur="6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3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4235E-7 -3.79278E-6 L 0.03269 1.1716 " pathEditMode="relative" rAng="0" ptsTypes="AA">
                                      <p:cBhvr>
                                        <p:cTn id="23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58580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239" dur="4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9 -0.26318 L 0.15278 1.14547 " pathEditMode="relative" rAng="0" ptsTypes="AA">
                                      <p:cBhvr>
                                        <p:cTn id="24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70421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7 -0.1709 L 0.07137 1.18525 " pathEditMode="relative" rAng="0" ptsTypes="AA">
                                      <p:cBhvr>
                                        <p:cTn id="243" dur="5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4" y="67808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1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2.96952E-6 -3.79278E-6 L 0.07606 1.18201 " pathEditMode="relative" rAng="0" ptsTypes="AA">
                                      <p:cBhvr>
                                        <p:cTn id="265" dur="6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3" y="59089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267" dur="6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71 -0.32608 L 0.16658 1.20838 " pathEditMode="relative" rAng="0" ptsTypes="AA">
                                      <p:cBhvr>
                                        <p:cTn id="269" dur="8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76711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002 -0.14315 L 0.08518 1.19565 " pathEditMode="relative" rAng="0" ptsTypes="AA">
                                      <p:cBhvr>
                                        <p:cTn id="271" dur="6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60" y="66929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3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7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9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2" grpId="2" bldLvl="0" animBg="1"/>
      <p:bldP spid="13" grpId="0" bldLvl="0" animBg="1"/>
      <p:bldP spid="13" grpId="1" bldLvl="0" animBg="1"/>
      <p:bldP spid="13" grpId="2" bldLvl="0" animBg="1"/>
      <p:bldP spid="14" grpId="0" bldLvl="0" animBg="1"/>
      <p:bldP spid="14" grpId="1" bldLvl="0" animBg="1"/>
      <p:bldP spid="14" grpId="2" bldLvl="0" animBg="1"/>
      <p:bldP spid="15" grpId="0" bldLvl="0" animBg="1"/>
      <p:bldP spid="15" grpId="1" bldLvl="0" animBg="1"/>
      <p:bldP spid="15" grpId="2" bldLvl="0" animBg="1"/>
      <p:bldP spid="16" grpId="0" bldLvl="0" animBg="1"/>
      <p:bldP spid="16" grpId="1" bldLvl="0" animBg="1"/>
      <p:bldP spid="16" grpId="2" bldLvl="0" animBg="1"/>
      <p:bldP spid="17" grpId="0" bldLvl="0" animBg="1"/>
      <p:bldP spid="17" grpId="1" bldLvl="0" animBg="1"/>
      <p:bldP spid="17" grpId="2" bldLvl="0" animBg="1"/>
      <p:bldP spid="18" grpId="0" bldLvl="0" animBg="1"/>
      <p:bldP spid="18" grpId="1" bldLvl="0" animBg="1"/>
      <p:bldP spid="18" grpId="2" bldLvl="0" animBg="1"/>
      <p:bldP spid="19" grpId="0" bldLvl="0" animBg="1"/>
      <p:bldP spid="19" grpId="1" bldLvl="0" animBg="1"/>
      <p:bldP spid="19" grpId="2" bldLvl="0" animBg="1"/>
      <p:bldP spid="20" grpId="0" bldLvl="0" animBg="1"/>
      <p:bldP spid="20" grpId="1" bldLvl="0" animBg="1"/>
      <p:bldP spid="20" grpId="2" bldLvl="0" animBg="1"/>
      <p:bldP spid="21" grpId="0" bldLvl="0" animBg="1"/>
      <p:bldP spid="21" grpId="1" bldLvl="0" animBg="1"/>
      <p:bldP spid="21" grpId="2" bldLvl="0" animBg="1"/>
      <p:bldP spid="22" grpId="0" bldLvl="0" animBg="1"/>
      <p:bldP spid="22" grpId="1" bldLvl="0" animBg="1"/>
      <p:bldP spid="22" grpId="2" bldLvl="0" animBg="1"/>
      <p:bldP spid="23" grpId="0" bldLvl="0" animBg="1"/>
      <p:bldP spid="23" grpId="1" bldLvl="0" animBg="1"/>
      <p:bldP spid="23" grpId="2" bldLvl="0" animBg="1"/>
      <p:bldP spid="24" grpId="0" bldLvl="0" animBg="1"/>
      <p:bldP spid="24" grpId="1" bldLvl="0" animBg="1"/>
      <p:bldP spid="24" grpId="2" bldLvl="0" animBg="1"/>
      <p:bldP spid="25" grpId="0" bldLvl="0" animBg="1"/>
      <p:bldP spid="25" grpId="1" bldLvl="0" animBg="1"/>
      <p:bldP spid="25" grpId="2" bldLvl="0" animBg="1"/>
      <p:bldP spid="26" grpId="0" bldLvl="0" animBg="1"/>
      <p:bldP spid="26" grpId="1" bldLvl="0" animBg="1"/>
      <p:bldP spid="26" grpId="2" bldLvl="0" animBg="1"/>
      <p:bldP spid="27" grpId="0" bldLvl="0" animBg="1"/>
      <p:bldP spid="27" grpId="1" bldLvl="0" animBg="1"/>
      <p:bldP spid="27" grpId="2" bldLvl="0" animBg="1"/>
      <p:bldP spid="28" grpId="0" bldLvl="0" animBg="1"/>
      <p:bldP spid="28" grpId="1" bldLvl="0" animBg="1"/>
      <p:bldP spid="28" grpId="2" bldLvl="0" animBg="1"/>
      <p:bldP spid="29" grpId="0" bldLvl="0" animBg="1"/>
      <p:bldP spid="29" grpId="1" bldLvl="0" animBg="1"/>
      <p:bldP spid="29" grpId="2" bldLvl="0" animBg="1"/>
      <p:bldP spid="30" grpId="0" bldLvl="0" animBg="1"/>
      <p:bldP spid="30" grpId="1" bldLvl="0" animBg="1"/>
      <p:bldP spid="30" grpId="2" bldLvl="0" animBg="1"/>
      <p:bldP spid="31" grpId="0" bldLvl="0" animBg="1"/>
      <p:bldP spid="31" grpId="1" bldLvl="0" animBg="1"/>
      <p:bldP spid="31" grpId="2" bldLvl="0" animBg="1"/>
      <p:bldP spid="32" grpId="0" bldLvl="0" animBg="1"/>
      <p:bldP spid="32" grpId="1" bldLvl="0" animBg="1"/>
      <p:bldP spid="32" grpId="2" bldLvl="0" animBg="1"/>
      <p:bldP spid="33" grpId="0" bldLvl="0" animBg="1"/>
      <p:bldP spid="33" grpId="1" bldLvl="0" animBg="1"/>
      <p:bldP spid="33" grpId="2" bldLvl="0" animBg="1"/>
      <p:bldP spid="34" grpId="0" bldLvl="0" animBg="1"/>
      <p:bldP spid="34" grpId="1" bldLvl="0" animBg="1"/>
      <p:bldP spid="34" grpId="2" bldLvl="0" animBg="1"/>
      <p:bldP spid="35" grpId="0" bldLvl="0" animBg="1"/>
      <p:bldP spid="35" grpId="1" bldLvl="0" animBg="1"/>
      <p:bldP spid="35" grpId="2" bldLvl="0" animBg="1"/>
      <p:bldP spid="36" grpId="0" bldLvl="0" animBg="1"/>
      <p:bldP spid="36" grpId="1" bldLvl="0" animBg="1"/>
      <p:bldP spid="36" grpId="2" bldLvl="0" animBg="1"/>
      <p:bldP spid="37" grpId="0" bldLvl="0" animBg="1"/>
      <p:bldP spid="37" grpId="1" bldLvl="0" animBg="1"/>
      <p:bldP spid="37" grpId="2" bldLvl="0" animBg="1"/>
      <p:bldP spid="38" grpId="0" bldLvl="0" animBg="1"/>
      <p:bldP spid="38" grpId="1" bldLvl="0" animBg="1"/>
      <p:bldP spid="38" grpId="2" bldLvl="0" animBg="1"/>
      <p:bldP spid="39" grpId="0" bldLvl="0" animBg="1"/>
      <p:bldP spid="39" grpId="1" bldLvl="0" animBg="1"/>
      <p:bldP spid="39" grpId="2" bldLvl="0" animBg="1"/>
      <p:bldP spid="40" grpId="0" bldLvl="0" animBg="1"/>
      <p:bldP spid="40" grpId="1" bldLvl="0" animBg="1"/>
      <p:bldP spid="40" grpId="2" bldLvl="0" animBg="1"/>
      <p:bldP spid="41" grpId="0" bldLvl="0" animBg="1"/>
      <p:bldP spid="41" grpId="1" bldLvl="0" animBg="1"/>
      <p:bldP spid="41" grpId="2" bldLvl="0" animBg="1"/>
      <p:bldP spid="42" grpId="0" bldLvl="0" animBg="1"/>
      <p:bldP spid="42" grpId="1" bldLvl="0" animBg="1"/>
      <p:bldP spid="42" grpId="2" bldLvl="0" animBg="1"/>
      <p:bldP spid="43" grpId="0" bldLvl="0" animBg="1"/>
      <p:bldP spid="43" grpId="1" bldLvl="0" animBg="1"/>
      <p:bldP spid="43" grpId="2" bldLvl="0" animBg="1"/>
      <p:bldP spid="44" grpId="0" bldLvl="0" animBg="1"/>
      <p:bldP spid="44" grpId="1" bldLvl="0" animBg="1"/>
      <p:bldP spid="44" grpId="2" bldLvl="0" animBg="1"/>
      <p:bldP spid="45" grpId="0" bldLvl="0" animBg="1"/>
      <p:bldP spid="45" grpId="1" bldLvl="0" animBg="1"/>
      <p:bldP spid="45" grpId="2" bldLvl="0" animBg="1"/>
      <p:bldP spid="46" grpId="0" bldLvl="0" animBg="1"/>
      <p:bldP spid="46" grpId="1" bldLvl="0" animBg="1"/>
      <p:bldP spid="46" grpId="2" bldLvl="0" animBg="1"/>
      <p:bldP spid="47" grpId="0" bldLvl="0" animBg="1"/>
      <p:bldP spid="47" grpId="1" bldLvl="0" animBg="1"/>
      <p:bldP spid="47" grpId="2" bldLvl="0" animBg="1"/>
      <p:bldP spid="48" grpId="0" bldLvl="0" animBg="1"/>
      <p:bldP spid="48" grpId="1" bldLvl="0" animBg="1"/>
      <p:bldP spid="48" grpId="2" bldLvl="0" animBg="1"/>
      <p:bldP spid="49" grpId="0" bldLvl="0" animBg="1"/>
      <p:bldP spid="49" grpId="1" bldLvl="0" animBg="1"/>
      <p:bldP spid="49" grpId="2" bldLvl="0" animBg="1"/>
      <p:bldP spid="50" grpId="0" bldLvl="0" animBg="1"/>
      <p:bldP spid="50" grpId="1" bldLvl="0" animBg="1"/>
      <p:bldP spid="50" grpId="2" bldLvl="0" animBg="1"/>
      <p:bldP spid="51" grpId="0" bldLvl="0" animBg="1"/>
      <p:bldP spid="51" grpId="1" bldLvl="0" animBg="1"/>
      <p:bldP spid="51" grpId="2" bldLvl="0" animBg="1"/>
      <p:bldP spid="52" grpId="0" bldLvl="0" animBg="1"/>
      <p:bldP spid="52" grpId="1" bldLvl="0" animBg="1"/>
      <p:bldP spid="52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rot="2270211">
            <a:off x="4296682" y="-49116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rot="4680544">
            <a:off x="4621883" y="-959747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2084213" flipH="1">
            <a:off x="4116025" y="-852317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3120000">
            <a:off x="4668318" y="-863306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 rot="3006897">
            <a:off x="4997391" y="-372270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rot="2270211">
            <a:off x="4278822" y="-49116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rot="4680544">
            <a:off x="4604024" y="-959747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 rot="2084213" flipH="1">
            <a:off x="4098165" y="-852317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 rot="3120000">
            <a:off x="4649268" y="-863306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rot="2270211">
            <a:off x="3043354" y="-497204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rot="3120000">
            <a:off x="3372174" y="-1209180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rot="3006897">
            <a:off x="3647241" y="-750312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 rot="1199333">
            <a:off x="2593129" y="-844402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 rot="2270211">
            <a:off x="3025495" y="-497204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 rot="3120000">
            <a:off x="3353124" y="-1209180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 rot="3006897">
            <a:off x="3629382" y="-750313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 rot="2270211">
            <a:off x="1585192" y="-417556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rot="4680544">
            <a:off x="1722453" y="-743723"/>
            <a:ext cx="140494" cy="14287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 rot="2084213" flipH="1">
            <a:off x="1187863" y="-893806"/>
            <a:ext cx="79772" cy="809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 rot="3120000">
            <a:off x="1768888" y="-647282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 rot="3006897">
            <a:off x="2135073" y="-210252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 rot="1199333">
            <a:off x="1285494" y="-623534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rot="4680544">
            <a:off x="1704594" y="-743723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 rot="2084213" flipH="1">
            <a:off x="1170004" y="-893806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 rot="3120000">
            <a:off x="1749838" y="-647282"/>
            <a:ext cx="98822" cy="10120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 rot="2270211">
            <a:off x="5743654" y="-551210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 rot="2084213" flipH="1">
            <a:off x="5394372" y="-997132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rot="3006897">
            <a:off x="6232961" y="-552565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 rot="1199333">
            <a:off x="5473342" y="-623533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 rot="2270211">
            <a:off x="5725795" y="-551210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 rot="2084213" flipH="1">
            <a:off x="5376512" y="-997132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 rot="3006897">
            <a:off x="6215102" y="-552566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 rot="1199333">
            <a:off x="5455483" y="-623533"/>
            <a:ext cx="133350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 rot="2270211">
            <a:off x="7007582" y="-67443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 rot="2084213" flipH="1">
            <a:off x="6442022" y="-947103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 rot="3006897">
            <a:off x="7373538" y="-696306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 rot="1199333">
            <a:off x="6769486" y="-790396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 rot="2270211">
            <a:off x="6989722" y="-67443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 rot="2084213" flipH="1">
            <a:off x="6424162" y="-947103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 rot="3006897">
            <a:off x="7355679" y="-696307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 rot="1199333">
            <a:off x="6751627" y="-790396"/>
            <a:ext cx="133350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9400" y="516890"/>
            <a:ext cx="849122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在中国任何行业都需要有品牌意识，</a:t>
            </a:r>
            <a:r>
              <a:rPr lang="zh-CN" altLang="en-US" sz="36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只有品牌才是真正的资产</a:t>
            </a:r>
            <a:r>
              <a:rPr lang="zh-CN" altLang="en-US" sz="36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。没有品牌不会长远，有品牌一定要维护品牌，</a:t>
            </a:r>
            <a:r>
              <a:rPr lang="zh-CN" altLang="en-US" sz="36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单打独斗的时代已经过去</a:t>
            </a:r>
            <a:r>
              <a:rPr lang="zh-CN" altLang="en-US" sz="36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。太贵品牌要遴选精兵强将，确保品牌做强做大！为品牌打工！为自己打工！为共同富裕打工！同心共嬴，依托太贵平台，为</a:t>
            </a:r>
            <a:r>
              <a:rPr lang="zh-CN" altLang="en-US" sz="360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年青有为者</a:t>
            </a:r>
            <a:r>
              <a:rPr lang="zh-CN" altLang="en-US" sz="36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提供一个实现自我价值的机会！</a:t>
            </a:r>
            <a:endParaRPr lang="zh-CN" altLang="en-US" sz="360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349E-7 2.30342E-6 L 0.03386 1.115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55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6731E-6 -4.56059E-6 L 0.04012 1.24908 " pathEditMode="relative" rAng="0" ptsTypes="AA">
                                      <p:cBhvr>
                                        <p:cTn id="8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" y="624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0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4 -0.49145 L 0.16137 1.22363 " pathEditMode="relative" rAng="0" ptsTypes="AA">
                                      <p:cBhvr>
                                        <p:cTn id="12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7" y="857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4.57411E-6 2.30342E-6 L 0.06538 1.17807 " pathEditMode="relative" rAng="0" ptsTypes="AA">
                                      <p:cBhvr>
                                        <p:cTn id="41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" y="589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5 0.0044 L 0.04791 1.20811 " pathEditMode="relative" rAng="0" ptsTypes="AA">
                                      <p:cBhvr>
                                        <p:cTn id="43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018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45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9 -0.49145 L 0.05118 1.21322 " pathEditMode="relative" rAng="0" ptsTypes="AA">
                                      <p:cBhvr>
                                        <p:cTn id="47" dur="4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" y="852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203E-6 -1.35985E-6 L 0.03504 1.11633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5580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3 -0.49191 L 0.15537 1.28052 " pathEditMode="relative" rAng="0" ptsTypes="AA">
                                      <p:cBhvr>
                                        <p:cTn id="71" dur="6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7" y="8862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8 -0.26342 L 0.1585 1.17692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" y="7201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7 -0.17113 L 0.07333 1.20606 " pathEditMode="relative" rAng="0" ptsTypes="AA">
                                      <p:cBhvr>
                                        <p:cTn id="75" dur="5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8" y="6884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5.78276E-7 -1.35985E-6 L 0.07242 1.14778 " pathEditMode="relative" rAng="0" ptsTypes="AA">
                                      <p:cBhvr>
                                        <p:cTn id="97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" y="5737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47 -0.49145 L 0.0452 1.28052 " pathEditMode="relative" rAng="0" ptsTypes="AA">
                                      <p:cBhvr>
                                        <p:cTn id="99" dur="4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8859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53 -0.32662 L 0.2431 1.18842 " pathEditMode="relative" rAng="0" ptsTypes="AA">
                                      <p:cBhvr>
                                        <p:cTn id="101" dur="8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7574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493E-6 3.72803E-6 L 0.02917 1.12187 " pathEditMode="relative" rAng="0" ptsTypes="AA">
                                      <p:cBhvr>
                                        <p:cTn id="11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" y="56082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58713E-6 -3.95005E-6 L 0.03817 1.20722 " pathEditMode="relative" rAng="0" ptsTypes="AA">
                                      <p:cBhvr>
                                        <p:cTn id="120" dur="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" y="6036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22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4 -0.49191 L 0.15955 1.17136 " pathEditMode="relative" rAng="0" ptsTypes="AA">
                                      <p:cBhvr>
                                        <p:cTn id="124" dur="6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5" y="8316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2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8 -0.17114 L 0.06864 1.19473 " pathEditMode="relative" rAng="0" ptsTypes="AA">
                                      <p:cBhvr>
                                        <p:cTn id="128" dur="5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" y="68293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160" dur="6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91 -0.17437 L -0.06343 1.22132 " pathEditMode="relative" rAng="0" ptsTypes="AA">
                                      <p:cBhvr>
                                        <p:cTn id="162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" y="69773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164" dur="4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3502 1.14884 " pathEditMode="relative" rAng="0" ptsTypes="AA">
                                      <p:cBhvr>
                                        <p:cTn id="18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57431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83" dur="4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9 -0.26318 L 0.1533 1.13853 " pathEditMode="relative" rAng="0" ptsTypes="AA">
                                      <p:cBhvr>
                                        <p:cTn id="18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70074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187" dur="5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79167E-6 1.11111E-6 L 0.07826 1.12778 " pathEditMode="relative" rAng="0" ptsTypes="AA">
                                      <p:cBhvr>
                                        <p:cTn id="209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56389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211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213" dur="8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215" dur="6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3" dur="3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4235E-7 -3.79278E-6 L 0.03269 1.1716 " pathEditMode="relative" rAng="0" ptsTypes="AA">
                                      <p:cBhvr>
                                        <p:cTn id="237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58580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239" dur="4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9 -0.26318 L 0.15278 1.14547 " pathEditMode="relative" rAng="0" ptsTypes="AA">
                                      <p:cBhvr>
                                        <p:cTn id="24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70421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7 -0.1709 L 0.07137 1.18525 " pathEditMode="relative" rAng="0" ptsTypes="AA">
                                      <p:cBhvr>
                                        <p:cTn id="243" dur="5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4" y="67808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1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2.96952E-6 -3.79278E-6 L 0.07606 1.18201 " pathEditMode="relative" rAng="0" ptsTypes="AA">
                                      <p:cBhvr>
                                        <p:cTn id="265" dur="6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3" y="59089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267" dur="6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71 -0.32608 L 0.16658 1.20838 " pathEditMode="relative" rAng="0" ptsTypes="AA">
                                      <p:cBhvr>
                                        <p:cTn id="269" dur="8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76711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002 -0.14315 L 0.08518 1.19565 " pathEditMode="relative" rAng="0" ptsTypes="AA">
                                      <p:cBhvr>
                                        <p:cTn id="271" dur="6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60" y="66929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3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7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9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2" grpId="2" bldLvl="0" animBg="1"/>
      <p:bldP spid="13" grpId="0" bldLvl="0" animBg="1"/>
      <p:bldP spid="13" grpId="1" bldLvl="0" animBg="1"/>
      <p:bldP spid="13" grpId="2" bldLvl="0" animBg="1"/>
      <p:bldP spid="14" grpId="0" bldLvl="0" animBg="1"/>
      <p:bldP spid="14" grpId="1" bldLvl="0" animBg="1"/>
      <p:bldP spid="14" grpId="2" bldLvl="0" animBg="1"/>
      <p:bldP spid="15" grpId="0" bldLvl="0" animBg="1"/>
      <p:bldP spid="15" grpId="1" bldLvl="0" animBg="1"/>
      <p:bldP spid="15" grpId="2" bldLvl="0" animBg="1"/>
      <p:bldP spid="16" grpId="0" bldLvl="0" animBg="1"/>
      <p:bldP spid="16" grpId="1" bldLvl="0" animBg="1"/>
      <p:bldP spid="16" grpId="2" bldLvl="0" animBg="1"/>
      <p:bldP spid="17" grpId="0" bldLvl="0" animBg="1"/>
      <p:bldP spid="17" grpId="1" bldLvl="0" animBg="1"/>
      <p:bldP spid="17" grpId="2" bldLvl="0" animBg="1"/>
      <p:bldP spid="18" grpId="0" bldLvl="0" animBg="1"/>
      <p:bldP spid="18" grpId="1" bldLvl="0" animBg="1"/>
      <p:bldP spid="18" grpId="2" bldLvl="0" animBg="1"/>
      <p:bldP spid="19" grpId="0" bldLvl="0" animBg="1"/>
      <p:bldP spid="19" grpId="1" bldLvl="0" animBg="1"/>
      <p:bldP spid="19" grpId="2" bldLvl="0" animBg="1"/>
      <p:bldP spid="20" grpId="0" bldLvl="0" animBg="1"/>
      <p:bldP spid="20" grpId="1" bldLvl="0" animBg="1"/>
      <p:bldP spid="20" grpId="2" bldLvl="0" animBg="1"/>
      <p:bldP spid="21" grpId="0" bldLvl="0" animBg="1"/>
      <p:bldP spid="21" grpId="1" bldLvl="0" animBg="1"/>
      <p:bldP spid="21" grpId="2" bldLvl="0" animBg="1"/>
      <p:bldP spid="22" grpId="0" bldLvl="0" animBg="1"/>
      <p:bldP spid="22" grpId="1" bldLvl="0" animBg="1"/>
      <p:bldP spid="22" grpId="2" bldLvl="0" animBg="1"/>
      <p:bldP spid="23" grpId="0" bldLvl="0" animBg="1"/>
      <p:bldP spid="23" grpId="1" bldLvl="0" animBg="1"/>
      <p:bldP spid="23" grpId="2" bldLvl="0" animBg="1"/>
      <p:bldP spid="24" grpId="0" bldLvl="0" animBg="1"/>
      <p:bldP spid="24" grpId="1" bldLvl="0" animBg="1"/>
      <p:bldP spid="24" grpId="2" bldLvl="0" animBg="1"/>
      <p:bldP spid="25" grpId="0" bldLvl="0" animBg="1"/>
      <p:bldP spid="25" grpId="1" bldLvl="0" animBg="1"/>
      <p:bldP spid="25" grpId="2" bldLvl="0" animBg="1"/>
      <p:bldP spid="26" grpId="0" bldLvl="0" animBg="1"/>
      <p:bldP spid="26" grpId="1" bldLvl="0" animBg="1"/>
      <p:bldP spid="26" grpId="2" bldLvl="0" animBg="1"/>
      <p:bldP spid="27" grpId="0" bldLvl="0" animBg="1"/>
      <p:bldP spid="27" grpId="1" bldLvl="0" animBg="1"/>
      <p:bldP spid="27" grpId="2" bldLvl="0" animBg="1"/>
      <p:bldP spid="28" grpId="0" bldLvl="0" animBg="1"/>
      <p:bldP spid="28" grpId="1" bldLvl="0" animBg="1"/>
      <p:bldP spid="28" grpId="2" bldLvl="0" animBg="1"/>
      <p:bldP spid="29" grpId="0" bldLvl="0" animBg="1"/>
      <p:bldP spid="29" grpId="1" bldLvl="0" animBg="1"/>
      <p:bldP spid="29" grpId="2" bldLvl="0" animBg="1"/>
      <p:bldP spid="30" grpId="0" bldLvl="0" animBg="1"/>
      <p:bldP spid="30" grpId="1" bldLvl="0" animBg="1"/>
      <p:bldP spid="30" grpId="2" bldLvl="0" animBg="1"/>
      <p:bldP spid="31" grpId="0" bldLvl="0" animBg="1"/>
      <p:bldP spid="31" grpId="1" bldLvl="0" animBg="1"/>
      <p:bldP spid="31" grpId="2" bldLvl="0" animBg="1"/>
      <p:bldP spid="32" grpId="0" bldLvl="0" animBg="1"/>
      <p:bldP spid="32" grpId="1" bldLvl="0" animBg="1"/>
      <p:bldP spid="32" grpId="2" bldLvl="0" animBg="1"/>
      <p:bldP spid="33" grpId="0" bldLvl="0" animBg="1"/>
      <p:bldP spid="33" grpId="1" bldLvl="0" animBg="1"/>
      <p:bldP spid="33" grpId="2" bldLvl="0" animBg="1"/>
      <p:bldP spid="34" grpId="0" bldLvl="0" animBg="1"/>
      <p:bldP spid="34" grpId="1" bldLvl="0" animBg="1"/>
      <p:bldP spid="34" grpId="2" bldLvl="0" animBg="1"/>
      <p:bldP spid="35" grpId="0" bldLvl="0" animBg="1"/>
      <p:bldP spid="35" grpId="1" bldLvl="0" animBg="1"/>
      <p:bldP spid="35" grpId="2" bldLvl="0" animBg="1"/>
      <p:bldP spid="36" grpId="0" bldLvl="0" animBg="1"/>
      <p:bldP spid="36" grpId="1" bldLvl="0" animBg="1"/>
      <p:bldP spid="36" grpId="2" bldLvl="0" animBg="1"/>
      <p:bldP spid="37" grpId="0" bldLvl="0" animBg="1"/>
      <p:bldP spid="37" grpId="1" bldLvl="0" animBg="1"/>
      <p:bldP spid="37" grpId="2" bldLvl="0" animBg="1"/>
      <p:bldP spid="38" grpId="0" bldLvl="0" animBg="1"/>
      <p:bldP spid="38" grpId="1" bldLvl="0" animBg="1"/>
      <p:bldP spid="38" grpId="2" bldLvl="0" animBg="1"/>
      <p:bldP spid="39" grpId="0" bldLvl="0" animBg="1"/>
      <p:bldP spid="39" grpId="1" bldLvl="0" animBg="1"/>
      <p:bldP spid="39" grpId="2" bldLvl="0" animBg="1"/>
      <p:bldP spid="40" grpId="0" bldLvl="0" animBg="1"/>
      <p:bldP spid="40" grpId="1" bldLvl="0" animBg="1"/>
      <p:bldP spid="40" grpId="2" bldLvl="0" animBg="1"/>
      <p:bldP spid="41" grpId="0" bldLvl="0" animBg="1"/>
      <p:bldP spid="41" grpId="1" bldLvl="0" animBg="1"/>
      <p:bldP spid="41" grpId="2" bldLvl="0" animBg="1"/>
      <p:bldP spid="42" grpId="0" bldLvl="0" animBg="1"/>
      <p:bldP spid="42" grpId="1" bldLvl="0" animBg="1"/>
      <p:bldP spid="42" grpId="2" bldLvl="0" animBg="1"/>
      <p:bldP spid="43" grpId="0" bldLvl="0" animBg="1"/>
      <p:bldP spid="43" grpId="1" bldLvl="0" animBg="1"/>
      <p:bldP spid="43" grpId="2" bldLvl="0" animBg="1"/>
      <p:bldP spid="44" grpId="0" bldLvl="0" animBg="1"/>
      <p:bldP spid="44" grpId="1" bldLvl="0" animBg="1"/>
      <p:bldP spid="44" grpId="2" bldLvl="0" animBg="1"/>
      <p:bldP spid="45" grpId="0" bldLvl="0" animBg="1"/>
      <p:bldP spid="45" grpId="1" bldLvl="0" animBg="1"/>
      <p:bldP spid="45" grpId="2" bldLvl="0" animBg="1"/>
      <p:bldP spid="46" grpId="0" bldLvl="0" animBg="1"/>
      <p:bldP spid="46" grpId="1" bldLvl="0" animBg="1"/>
      <p:bldP spid="46" grpId="2" bldLvl="0" animBg="1"/>
      <p:bldP spid="47" grpId="0" bldLvl="0" animBg="1"/>
      <p:bldP spid="47" grpId="1" bldLvl="0" animBg="1"/>
      <p:bldP spid="47" grpId="2" bldLvl="0" animBg="1"/>
      <p:bldP spid="48" grpId="0" bldLvl="0" animBg="1"/>
      <p:bldP spid="48" grpId="1" bldLvl="0" animBg="1"/>
      <p:bldP spid="48" grpId="2" bldLvl="0" animBg="1"/>
      <p:bldP spid="49" grpId="0" bldLvl="0" animBg="1"/>
      <p:bldP spid="49" grpId="1" bldLvl="0" animBg="1"/>
      <p:bldP spid="49" grpId="2" bldLvl="0" animBg="1"/>
      <p:bldP spid="50" grpId="0" bldLvl="0" animBg="1"/>
      <p:bldP spid="50" grpId="1" bldLvl="0" animBg="1"/>
      <p:bldP spid="50" grpId="2" bldLvl="0" animBg="1"/>
      <p:bldP spid="51" grpId="0" bldLvl="0" animBg="1"/>
      <p:bldP spid="51" grpId="1" bldLvl="0" animBg="1"/>
      <p:bldP spid="51" grpId="2" bldLvl="0" animBg="1"/>
      <p:bldP spid="52" grpId="0" bldLvl="0" animBg="1"/>
      <p:bldP spid="52" grpId="1" bldLvl="0" animBg="1"/>
      <p:bldP spid="52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78"/>
          <p:cNvSpPr txBox="1"/>
          <p:nvPr/>
        </p:nvSpPr>
        <p:spPr>
          <a:xfrm>
            <a:off x="1829565" y="3819774"/>
            <a:ext cx="5484869" cy="430887"/>
          </a:xfrm>
          <a:prstGeom prst="rect">
            <a:avLst/>
          </a:prstGeom>
          <a:noFill/>
          <a:effectLst>
            <a:outerShdw blurRad="88900" dist="622300" dir="5400000" sx="64000" sy="64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1100" b="1" dirty="0">
                <a:ln w="11430"/>
                <a:solidFill>
                  <a:srgbClr val="FFE64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2010600030101010101" pitchFamily="66" charset="-122"/>
                <a:ea typeface="微软雅黑" panose="020B0503020204020204" charset="-122"/>
              </a:rPr>
              <a:t>Lorem ipsum dolor sit amet, consectetuer adipiscing elit. Maecenas porttitor congue massa. Fusce posuere, magna sed pulvinar ultricies, purus lectus malesuada libero, sit amet commodo magna </a:t>
            </a:r>
            <a:r>
              <a:rPr lang="en-US" altLang="zh-CN" sz="1100" b="1" dirty="0" err="1">
                <a:ln w="11430"/>
                <a:solidFill>
                  <a:srgbClr val="FFE64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2010600030101010101" pitchFamily="66" charset="-122"/>
                <a:ea typeface="微软雅黑" panose="020B0503020204020204" charset="-122"/>
              </a:rPr>
              <a:t>eros</a:t>
            </a:r>
            <a:r>
              <a:rPr lang="en-US" altLang="zh-CN" sz="1100" b="1" dirty="0">
                <a:ln w="11430"/>
                <a:solidFill>
                  <a:srgbClr val="FFE64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2010600030101010101" pitchFamily="66" charset="-122"/>
                <a:ea typeface="微软雅黑" panose="020B0503020204020204" charset="-122"/>
              </a:rPr>
              <a:t> q</a:t>
            </a:r>
            <a:endParaRPr lang="zh-CN" altLang="en-US" sz="1100" b="1" dirty="0">
              <a:ln w="11430"/>
              <a:solidFill>
                <a:srgbClr val="FFE64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2010600030101010101" pitchFamily="66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2270211">
            <a:off x="4296682" y="-49116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rot="4680544">
            <a:off x="4621883" y="-959747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2084213" flipH="1">
            <a:off x="4116025" y="-852317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3120000">
            <a:off x="4668318" y="-863306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 rot="3006897">
            <a:off x="4997391" y="-372270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rot="2270211">
            <a:off x="4278822" y="-49116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rot="4680544">
            <a:off x="4604024" y="-959747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 rot="2084213" flipH="1">
            <a:off x="4098165" y="-852317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 rot="3120000">
            <a:off x="4649268" y="-863306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rot="2270211">
            <a:off x="3043354" y="-497204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rot="3120000">
            <a:off x="3372174" y="-1209180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rot="3006897">
            <a:off x="3647241" y="-750312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 rot="1199333">
            <a:off x="2593129" y="-844402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 rot="2270211">
            <a:off x="3025495" y="-497204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 rot="3120000">
            <a:off x="3353124" y="-1209180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 rot="3006897">
            <a:off x="3629382" y="-750313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 rot="2270211">
            <a:off x="1585192" y="-417556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rot="4680544">
            <a:off x="1722453" y="-743723"/>
            <a:ext cx="140494" cy="14287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 rot="2084213" flipH="1">
            <a:off x="1187863" y="-893806"/>
            <a:ext cx="79772" cy="809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 rot="3120000">
            <a:off x="1768888" y="-647282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 rot="3006897">
            <a:off x="2135073" y="-210252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 rot="1199333">
            <a:off x="1285494" y="-623534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rot="4680544">
            <a:off x="1704594" y="-743723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 rot="2084213" flipH="1">
            <a:off x="1170004" y="-893806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 rot="3120000">
            <a:off x="1749838" y="-647282"/>
            <a:ext cx="98822" cy="10120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 rot="2270211">
            <a:off x="5743654" y="-551210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 rot="2084213" flipH="1">
            <a:off x="5394372" y="-997132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rot="3006897">
            <a:off x="6232961" y="-552565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 rot="1199333">
            <a:off x="5473342" y="-623533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 rot="2270211">
            <a:off x="5725795" y="-551210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 rot="2084213" flipH="1">
            <a:off x="5376512" y="-997132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 rot="3006897">
            <a:off x="6215102" y="-552566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 rot="1199333">
            <a:off x="5455483" y="-623533"/>
            <a:ext cx="133350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 rot="2270211">
            <a:off x="7007582" y="-67443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 rot="2084213" flipH="1">
            <a:off x="6442022" y="-947103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 rot="3006897">
            <a:off x="7373538" y="-696306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 rot="1199333">
            <a:off x="6769486" y="-790396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 rot="2270211">
            <a:off x="6989722" y="-67443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 rot="2084213" flipH="1">
            <a:off x="6424162" y="-947103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 rot="3006897">
            <a:off x="7355679" y="-696307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 rot="1199333">
            <a:off x="6751627" y="-790396"/>
            <a:ext cx="133350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6895" y="586740"/>
            <a:ext cx="808355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2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最开放的品牌</a:t>
            </a:r>
            <a:r>
              <a:rPr lang="en-US" altLang="zh-CN" sz="32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———</a:t>
            </a:r>
            <a:r>
              <a:rPr lang="zh-CN" altLang="en-US" sz="32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共商！共建！共享！</a:t>
            </a:r>
            <a:endParaRPr lang="zh-CN" altLang="en-US" sz="320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lang="zh-CN" altLang="en-US" sz="32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八仙过海各显神通！</a:t>
            </a:r>
            <a:r>
              <a:rPr lang="zh-CN" altLang="en-US" sz="32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无法拒绝</a:t>
            </a:r>
            <a:r>
              <a:rPr lang="zh-CN" altLang="en-US" sz="32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的创业摸式，前期要有一定的实力和经验。团队的搭建很重要，关系到品牌的发展和政策的落实。希望与懂品牌、谋长远、讲信誉的人士合作！</a:t>
            </a:r>
            <a:endParaRPr lang="zh-CN" altLang="en-US" sz="320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棱台 4"/>
          <p:cNvSpPr/>
          <p:nvPr/>
        </p:nvSpPr>
        <p:spPr>
          <a:xfrm>
            <a:off x="652780" y="3775075"/>
            <a:ext cx="7892415" cy="95631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审核通过，</a:t>
            </a:r>
            <a:r>
              <a:rPr lang="zh-CN" altLang="en-US" sz="200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先发财，后开店，国内首创，独一无二！</a:t>
            </a:r>
            <a:r>
              <a:rPr lang="en-US" altLang="zh-CN" sz="1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(</a:t>
            </a:r>
            <a:r>
              <a:rPr lang="zh-CN" altLang="en-US" sz="1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只限疾情期间</a:t>
            </a:r>
            <a:r>
              <a:rPr lang="en-US" altLang="zh-CN" sz="1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)</a:t>
            </a:r>
            <a:endParaRPr lang="en-US" altLang="zh-CN" sz="12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349E-7 2.30342E-6 L 0.03386 1.1151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5575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6731E-6 -4.56059E-6 L 0.04012 1.24908 " pathEditMode="relative" rAng="0" ptsTypes="AA">
                                      <p:cBhvr>
                                        <p:cTn id="11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" y="6244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3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4 -0.49145 L 0.16137 1.22363 " pathEditMode="relative" rAng="0" ptsTypes="AA">
                                      <p:cBhvr>
                                        <p:cTn id="15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7" y="857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4.57411E-6 2.30342E-6 L 0.06538 1.17807 " pathEditMode="relative" rAng="0" ptsTypes="AA">
                                      <p:cBhvr>
                                        <p:cTn id="44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" y="5890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5 0.0044 L 0.04791 1.20811 " pathEditMode="relative" rAng="0" ptsTypes="AA">
                                      <p:cBhvr>
                                        <p:cTn id="46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018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9 -0.49145 L 0.05118 1.21322 " pathEditMode="relative" rAng="0" ptsTypes="AA">
                                      <p:cBhvr>
                                        <p:cTn id="50" dur="4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" y="85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203E-6 -1.35985E-6 L 0.03504 1.11633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5580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3 -0.49191 L 0.15537 1.28052 " pathEditMode="relative" rAng="0" ptsTypes="AA">
                                      <p:cBhvr>
                                        <p:cTn id="74" dur="6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7" y="8862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8 -0.26342 L 0.1585 1.17692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" y="7201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7 -0.17113 L 0.07333 1.20606 " pathEditMode="relative" rAng="0" ptsTypes="AA">
                                      <p:cBhvr>
                                        <p:cTn id="78" dur="5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8" y="6884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5.78276E-7 -1.35985E-6 L 0.07242 1.14778 " pathEditMode="relative" rAng="0" ptsTypes="AA">
                                      <p:cBhvr>
                                        <p:cTn id="100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" y="5737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47 -0.49145 L 0.0452 1.28052 " pathEditMode="relative" rAng="0" ptsTypes="AA">
                                      <p:cBhvr>
                                        <p:cTn id="102" dur="4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8859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53 -0.32662 L 0.2431 1.18842 " pathEditMode="relative" rAng="0" ptsTypes="AA">
                                      <p:cBhvr>
                                        <p:cTn id="104" dur="8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7574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493E-6 3.72803E-6 L 0.02917 1.12187 " pathEditMode="relative" rAng="0" ptsTypes="AA">
                                      <p:cBhvr>
                                        <p:cTn id="12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" y="5608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58713E-6 -3.95005E-6 L 0.03817 1.20722 " pathEditMode="relative" rAng="0" ptsTypes="AA">
                                      <p:cBhvr>
                                        <p:cTn id="123" dur="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" y="6036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25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4 -0.49191 L 0.15955 1.17136 " pathEditMode="relative" rAng="0" ptsTypes="AA">
                                      <p:cBhvr>
                                        <p:cTn id="127" dur="6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5" y="8316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2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8 -0.17114 L 0.06864 1.19473 " pathEditMode="relative" rAng="0" ptsTypes="AA">
                                      <p:cBhvr>
                                        <p:cTn id="131" dur="5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" y="6829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163" dur="6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91 -0.17437 L -0.06343 1.22132 " pathEditMode="relative" rAng="0" ptsTypes="AA">
                                      <p:cBhvr>
                                        <p:cTn id="165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" y="69773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167" dur="4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9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3502 1.14884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5743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86" dur="4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9 -0.26318 L 0.1533 1.13853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7007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190" dur="5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79167E-6 1.11111E-6 L 0.07826 1.12778 " pathEditMode="relative" rAng="0" ptsTypes="AA">
                                      <p:cBhvr>
                                        <p:cTn id="212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56389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214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216" dur="8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218" dur="6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3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4235E-7 -3.79278E-6 L 0.03269 1.1716 " pathEditMode="relative" rAng="0" ptsTypes="AA">
                                      <p:cBhvr>
                                        <p:cTn id="24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5858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242" dur="4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9 -0.26318 L 0.15278 1.14547 " pathEditMode="relative" rAng="0" ptsTypes="AA">
                                      <p:cBhvr>
                                        <p:cTn id="24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70421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7 -0.1709 L 0.07137 1.18525 " pathEditMode="relative" rAng="0" ptsTypes="AA">
                                      <p:cBhvr>
                                        <p:cTn id="246" dur="5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4" y="67808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2.96952E-6 -3.79278E-6 L 0.07606 1.18201 " pathEditMode="relative" rAng="0" ptsTypes="AA">
                                      <p:cBhvr>
                                        <p:cTn id="268" dur="6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3" y="5908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270" dur="6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71 -0.32608 L 0.16658 1.20838 " pathEditMode="relative" rAng="0" ptsTypes="AA">
                                      <p:cBhvr>
                                        <p:cTn id="272" dur="8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76711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002 -0.14315 L 0.08518 1.19565 " pathEditMode="relative" rAng="0" ptsTypes="AA">
                                      <p:cBhvr>
                                        <p:cTn id="274" dur="6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60" y="66929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2" grpId="1" bldLvl="0" animBg="1"/>
      <p:bldP spid="12" grpId="2" bldLvl="0" animBg="1"/>
      <p:bldP spid="13" grpId="0" bldLvl="0" animBg="1"/>
      <p:bldP spid="13" grpId="1" bldLvl="0" animBg="1"/>
      <p:bldP spid="13" grpId="2" bldLvl="0" animBg="1"/>
      <p:bldP spid="14" grpId="0" bldLvl="0" animBg="1"/>
      <p:bldP spid="14" grpId="1" bldLvl="0" animBg="1"/>
      <p:bldP spid="14" grpId="2" bldLvl="0" animBg="1"/>
      <p:bldP spid="15" grpId="0" bldLvl="0" animBg="1"/>
      <p:bldP spid="15" grpId="1" bldLvl="0" animBg="1"/>
      <p:bldP spid="15" grpId="2" bldLvl="0" animBg="1"/>
      <p:bldP spid="16" grpId="0" bldLvl="0" animBg="1"/>
      <p:bldP spid="16" grpId="1" bldLvl="0" animBg="1"/>
      <p:bldP spid="16" grpId="2" bldLvl="0" animBg="1"/>
      <p:bldP spid="17" grpId="0" bldLvl="0" animBg="1"/>
      <p:bldP spid="17" grpId="1" bldLvl="0" animBg="1"/>
      <p:bldP spid="17" grpId="2" bldLvl="0" animBg="1"/>
      <p:bldP spid="18" grpId="0" bldLvl="0" animBg="1"/>
      <p:bldP spid="18" grpId="1" bldLvl="0" animBg="1"/>
      <p:bldP spid="18" grpId="2" bldLvl="0" animBg="1"/>
      <p:bldP spid="19" grpId="0" bldLvl="0" animBg="1"/>
      <p:bldP spid="19" grpId="1" bldLvl="0" animBg="1"/>
      <p:bldP spid="19" grpId="2" bldLvl="0" animBg="1"/>
      <p:bldP spid="20" grpId="0" bldLvl="0" animBg="1"/>
      <p:bldP spid="20" grpId="1" bldLvl="0" animBg="1"/>
      <p:bldP spid="20" grpId="2" bldLvl="0" animBg="1"/>
      <p:bldP spid="21" grpId="0" bldLvl="0" animBg="1"/>
      <p:bldP spid="21" grpId="1" bldLvl="0" animBg="1"/>
      <p:bldP spid="21" grpId="2" bldLvl="0" animBg="1"/>
      <p:bldP spid="22" grpId="0" bldLvl="0" animBg="1"/>
      <p:bldP spid="22" grpId="1" bldLvl="0" animBg="1"/>
      <p:bldP spid="22" grpId="2" bldLvl="0" animBg="1"/>
      <p:bldP spid="23" grpId="0" bldLvl="0" animBg="1"/>
      <p:bldP spid="23" grpId="1" bldLvl="0" animBg="1"/>
      <p:bldP spid="23" grpId="2" bldLvl="0" animBg="1"/>
      <p:bldP spid="24" grpId="0" bldLvl="0" animBg="1"/>
      <p:bldP spid="24" grpId="1" bldLvl="0" animBg="1"/>
      <p:bldP spid="24" grpId="2" bldLvl="0" animBg="1"/>
      <p:bldP spid="25" grpId="0" bldLvl="0" animBg="1"/>
      <p:bldP spid="25" grpId="1" bldLvl="0" animBg="1"/>
      <p:bldP spid="25" grpId="2" bldLvl="0" animBg="1"/>
      <p:bldP spid="26" grpId="0" bldLvl="0" animBg="1"/>
      <p:bldP spid="26" grpId="1" bldLvl="0" animBg="1"/>
      <p:bldP spid="26" grpId="2" bldLvl="0" animBg="1"/>
      <p:bldP spid="27" grpId="0" bldLvl="0" animBg="1"/>
      <p:bldP spid="27" grpId="1" bldLvl="0" animBg="1"/>
      <p:bldP spid="27" grpId="2" bldLvl="0" animBg="1"/>
      <p:bldP spid="28" grpId="0" bldLvl="0" animBg="1"/>
      <p:bldP spid="28" grpId="1" bldLvl="0" animBg="1"/>
      <p:bldP spid="28" grpId="2" bldLvl="0" animBg="1"/>
      <p:bldP spid="29" grpId="0" bldLvl="0" animBg="1"/>
      <p:bldP spid="29" grpId="1" bldLvl="0" animBg="1"/>
      <p:bldP spid="29" grpId="2" bldLvl="0" animBg="1"/>
      <p:bldP spid="30" grpId="0" bldLvl="0" animBg="1"/>
      <p:bldP spid="30" grpId="1" bldLvl="0" animBg="1"/>
      <p:bldP spid="30" grpId="2" bldLvl="0" animBg="1"/>
      <p:bldP spid="31" grpId="0" bldLvl="0" animBg="1"/>
      <p:bldP spid="31" grpId="1" bldLvl="0" animBg="1"/>
      <p:bldP spid="31" grpId="2" bldLvl="0" animBg="1"/>
      <p:bldP spid="32" grpId="0" bldLvl="0" animBg="1"/>
      <p:bldP spid="32" grpId="1" bldLvl="0" animBg="1"/>
      <p:bldP spid="32" grpId="2" bldLvl="0" animBg="1"/>
      <p:bldP spid="33" grpId="0" bldLvl="0" animBg="1"/>
      <p:bldP spid="33" grpId="1" bldLvl="0" animBg="1"/>
      <p:bldP spid="33" grpId="2" bldLvl="0" animBg="1"/>
      <p:bldP spid="34" grpId="0" bldLvl="0" animBg="1"/>
      <p:bldP spid="34" grpId="1" bldLvl="0" animBg="1"/>
      <p:bldP spid="34" grpId="2" bldLvl="0" animBg="1"/>
      <p:bldP spid="35" grpId="0" bldLvl="0" animBg="1"/>
      <p:bldP spid="35" grpId="1" bldLvl="0" animBg="1"/>
      <p:bldP spid="35" grpId="2" bldLvl="0" animBg="1"/>
      <p:bldP spid="36" grpId="0" bldLvl="0" animBg="1"/>
      <p:bldP spid="36" grpId="1" bldLvl="0" animBg="1"/>
      <p:bldP spid="36" grpId="2" bldLvl="0" animBg="1"/>
      <p:bldP spid="37" grpId="0" bldLvl="0" animBg="1"/>
      <p:bldP spid="37" grpId="1" bldLvl="0" animBg="1"/>
      <p:bldP spid="37" grpId="2" bldLvl="0" animBg="1"/>
      <p:bldP spid="38" grpId="0" bldLvl="0" animBg="1"/>
      <p:bldP spid="38" grpId="1" bldLvl="0" animBg="1"/>
      <p:bldP spid="38" grpId="2" bldLvl="0" animBg="1"/>
      <p:bldP spid="39" grpId="0" bldLvl="0" animBg="1"/>
      <p:bldP spid="39" grpId="1" bldLvl="0" animBg="1"/>
      <p:bldP spid="39" grpId="2" bldLvl="0" animBg="1"/>
      <p:bldP spid="40" grpId="0" bldLvl="0" animBg="1"/>
      <p:bldP spid="40" grpId="1" bldLvl="0" animBg="1"/>
      <p:bldP spid="40" grpId="2" bldLvl="0" animBg="1"/>
      <p:bldP spid="41" grpId="0" bldLvl="0" animBg="1"/>
      <p:bldP spid="41" grpId="1" bldLvl="0" animBg="1"/>
      <p:bldP spid="41" grpId="2" bldLvl="0" animBg="1"/>
      <p:bldP spid="42" grpId="0" bldLvl="0" animBg="1"/>
      <p:bldP spid="42" grpId="1" bldLvl="0" animBg="1"/>
      <p:bldP spid="42" grpId="2" bldLvl="0" animBg="1"/>
      <p:bldP spid="43" grpId="0" bldLvl="0" animBg="1"/>
      <p:bldP spid="43" grpId="1" bldLvl="0" animBg="1"/>
      <p:bldP spid="43" grpId="2" bldLvl="0" animBg="1"/>
      <p:bldP spid="44" grpId="0" bldLvl="0" animBg="1"/>
      <p:bldP spid="44" grpId="1" bldLvl="0" animBg="1"/>
      <p:bldP spid="44" grpId="2" bldLvl="0" animBg="1"/>
      <p:bldP spid="45" grpId="0" bldLvl="0" animBg="1"/>
      <p:bldP spid="45" grpId="1" bldLvl="0" animBg="1"/>
      <p:bldP spid="45" grpId="2" bldLvl="0" animBg="1"/>
      <p:bldP spid="46" grpId="0" bldLvl="0" animBg="1"/>
      <p:bldP spid="46" grpId="1" bldLvl="0" animBg="1"/>
      <p:bldP spid="46" grpId="2" bldLvl="0" animBg="1"/>
      <p:bldP spid="47" grpId="0" bldLvl="0" animBg="1"/>
      <p:bldP spid="47" grpId="1" bldLvl="0" animBg="1"/>
      <p:bldP spid="47" grpId="2" bldLvl="0" animBg="1"/>
      <p:bldP spid="48" grpId="0" bldLvl="0" animBg="1"/>
      <p:bldP spid="48" grpId="1" bldLvl="0" animBg="1"/>
      <p:bldP spid="48" grpId="2" bldLvl="0" animBg="1"/>
      <p:bldP spid="49" grpId="0" bldLvl="0" animBg="1"/>
      <p:bldP spid="49" grpId="1" bldLvl="0" animBg="1"/>
      <p:bldP spid="49" grpId="2" bldLvl="0" animBg="1"/>
      <p:bldP spid="50" grpId="0" bldLvl="0" animBg="1"/>
      <p:bldP spid="50" grpId="1" bldLvl="0" animBg="1"/>
      <p:bldP spid="50" grpId="2" bldLvl="0" animBg="1"/>
      <p:bldP spid="51" grpId="0" bldLvl="0" animBg="1"/>
      <p:bldP spid="51" grpId="1" bldLvl="0" animBg="1"/>
      <p:bldP spid="51" grpId="2" bldLvl="0" animBg="1"/>
      <p:bldP spid="52" grpId="0" bldLvl="0" animBg="1"/>
      <p:bldP spid="52" grpId="1" bldLvl="0" animBg="1"/>
      <p:bldP spid="52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3190"/>
          </a:xfrm>
          <a:prstGeom prst="rect">
            <a:avLst/>
          </a:prstGeom>
        </p:spPr>
      </p:pic>
      <p:sp>
        <p:nvSpPr>
          <p:cNvPr id="10" name="TextBox 178"/>
          <p:cNvSpPr txBox="1"/>
          <p:nvPr/>
        </p:nvSpPr>
        <p:spPr>
          <a:xfrm>
            <a:off x="1829565" y="3819774"/>
            <a:ext cx="5484869" cy="430887"/>
          </a:xfrm>
          <a:prstGeom prst="rect">
            <a:avLst/>
          </a:prstGeom>
          <a:noFill/>
          <a:effectLst>
            <a:outerShdw blurRad="88900" dist="622300" dir="5400000" sx="64000" sy="64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1100" b="1" dirty="0">
                <a:ln w="11430"/>
                <a:solidFill>
                  <a:srgbClr val="FFE64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2010600030101010101" pitchFamily="66" charset="-122"/>
                <a:ea typeface="微软雅黑" panose="020B0503020204020204" charset="-122"/>
              </a:rPr>
              <a:t>Lorem ipsum dolor sit amet, consectetuer adipiscing elit. Maecenas porttitor congue massa. Fusce posuere, magna sed pulvinar ultricies, purus lectus malesuada libero, sit amet commodo magna </a:t>
            </a:r>
            <a:r>
              <a:rPr lang="en-US" altLang="zh-CN" sz="1100" b="1" dirty="0" err="1">
                <a:ln w="11430"/>
                <a:solidFill>
                  <a:srgbClr val="FFE64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2010600030101010101" pitchFamily="66" charset="-122"/>
                <a:ea typeface="微软雅黑" panose="020B0503020204020204" charset="-122"/>
              </a:rPr>
              <a:t>eros</a:t>
            </a:r>
            <a:r>
              <a:rPr lang="en-US" altLang="zh-CN" sz="1100" b="1" dirty="0">
                <a:ln w="11430"/>
                <a:solidFill>
                  <a:srgbClr val="FFE64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2010600030101010101" pitchFamily="66" charset="-122"/>
                <a:ea typeface="微软雅黑" panose="020B0503020204020204" charset="-122"/>
              </a:rPr>
              <a:t> q</a:t>
            </a:r>
            <a:endParaRPr lang="zh-CN" altLang="en-US" sz="1100" b="1" dirty="0">
              <a:ln w="11430"/>
              <a:solidFill>
                <a:srgbClr val="FFE64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2010600030101010101" pitchFamily="66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2270211">
            <a:off x="4296682" y="-49116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rot="4680544">
            <a:off x="4621883" y="-959747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2084213" flipH="1">
            <a:off x="4116025" y="-852317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3120000">
            <a:off x="4668318" y="-863306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 rot="3006897">
            <a:off x="4997391" y="-372270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rot="2270211">
            <a:off x="4278822" y="-49116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rot="4680544">
            <a:off x="4604024" y="-959747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 rot="2084213" flipH="1">
            <a:off x="4098165" y="-852317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 rot="3120000">
            <a:off x="4649268" y="-863306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rot="2270211">
            <a:off x="3043354" y="-497204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rot="3120000">
            <a:off x="3372174" y="-1209180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rot="3006897">
            <a:off x="3647241" y="-750312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 rot="1199333">
            <a:off x="2593129" y="-844402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 rot="2270211">
            <a:off x="3025495" y="-497204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 rot="3120000">
            <a:off x="3353124" y="-1209180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 rot="3006897">
            <a:off x="3629382" y="-750313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 rot="2270211">
            <a:off x="1585192" y="-417556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rot="4680544">
            <a:off x="1722453" y="-743723"/>
            <a:ext cx="140494" cy="142875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 rot="2084213" flipH="1">
            <a:off x="1187863" y="-893806"/>
            <a:ext cx="79772" cy="809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 rot="3120000">
            <a:off x="1768888" y="-647282"/>
            <a:ext cx="98822" cy="10120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 rot="3006897">
            <a:off x="2135073" y="-210252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 rot="1199333">
            <a:off x="1285494" y="-623534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rot="4680544">
            <a:off x="1704594" y="-743723"/>
            <a:ext cx="140494" cy="14287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 rot="2084213" flipH="1">
            <a:off x="1170004" y="-893806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 rot="3120000">
            <a:off x="1749838" y="-647282"/>
            <a:ext cx="98822" cy="10120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 rot="2270211">
            <a:off x="5743654" y="-551210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 rot="2084213" flipH="1">
            <a:off x="5394372" y="-997132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rot="3006897">
            <a:off x="6232961" y="-552565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 rot="1199333">
            <a:off x="5473342" y="-623533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 rot="2270211">
            <a:off x="5725795" y="-551210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 rot="2084213" flipH="1">
            <a:off x="5376512" y="-997132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 rot="3006897">
            <a:off x="6215102" y="-552566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 rot="1199333">
            <a:off x="5455483" y="-623533"/>
            <a:ext cx="133350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 rot="2270211">
            <a:off x="7007582" y="-67443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 rot="2084213" flipH="1">
            <a:off x="6442022" y="-947103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 rot="3006897">
            <a:off x="7373538" y="-696306"/>
            <a:ext cx="139303" cy="14168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 rot="1199333">
            <a:off x="6769486" y="-790396"/>
            <a:ext cx="134541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 rot="2270211">
            <a:off x="6989722" y="-674432"/>
            <a:ext cx="147638" cy="15120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 rot="2084213" flipH="1">
            <a:off x="6424162" y="-947103"/>
            <a:ext cx="79772" cy="80963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 rot="3006897">
            <a:off x="7355679" y="-696307"/>
            <a:ext cx="139303" cy="141685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 rot="1199333">
            <a:off x="6751627" y="-790396"/>
            <a:ext cx="133350" cy="136922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pic>
        <p:nvPicPr>
          <p:cNvPr id="5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531397"/>
            <a:ext cx="71755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棱台 3"/>
          <p:cNvSpPr/>
          <p:nvPr/>
        </p:nvSpPr>
        <p:spPr>
          <a:xfrm>
            <a:off x="0" y="22860"/>
            <a:ext cx="9144000" cy="5120640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sz="1800"/>
          </a:p>
        </p:txBody>
      </p: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685800" y="636270"/>
          <a:ext cx="7846695" cy="3800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050"/>
                <a:gridCol w="865505"/>
                <a:gridCol w="645795"/>
                <a:gridCol w="556895"/>
                <a:gridCol w="859790"/>
                <a:gridCol w="555625"/>
                <a:gridCol w="786130"/>
                <a:gridCol w="269875"/>
                <a:gridCol w="797560"/>
                <a:gridCol w="1474470"/>
              </a:tblGrid>
              <a:tr h="2622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姓 名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性别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年龄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出生年月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照片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身高体重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民族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学历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政治面貌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36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身份证号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健康状况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108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联系电话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有无餐饮经验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378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工作履历有没有抖音蓝v号</a:t>
                      </a:r>
                      <a:endParaRPr 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366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对太贵品牌的建议，评价和想法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461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自我评价和爱好</a:t>
                      </a:r>
                      <a:r>
                        <a:rPr lang="zh-CN" alt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，准备在哪个城市创业</a:t>
                      </a:r>
                      <a:endParaRPr lang="zh-CN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9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8576" marR="38576" marT="0" marB="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349E-7 2.30342E-6 L 0.03386 1.11517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5575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6731E-6 -4.56059E-6 L 0.04012 1.24908 " pathEditMode="relative" rAng="0" ptsTypes="AA">
                                      <p:cBhvr>
                                        <p:cTn id="21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" y="6244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23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4 -0.49145 L 0.16137 1.22363 " pathEditMode="relative" rAng="0" ptsTypes="AA">
                                      <p:cBhvr>
                                        <p:cTn id="25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7" y="8575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4.57411E-6 2.30342E-6 L 0.06538 1.17807 " pathEditMode="relative" rAng="0" ptsTypes="AA">
                                      <p:cBhvr>
                                        <p:cTn id="54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" y="5890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5 0.0044 L 0.04791 1.20811 " pathEditMode="relative" rAng="0" ptsTypes="AA">
                                      <p:cBhvr>
                                        <p:cTn id="56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018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58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9 -0.49145 L 0.05118 1.21322 " pathEditMode="relative" rAng="0" ptsTypes="AA">
                                      <p:cBhvr>
                                        <p:cTn id="60" dur="4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" y="8522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1203E-6 -1.35985E-6 L 0.03504 1.11633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5580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3 -0.49191 L 0.15537 1.28052 " pathEditMode="relative" rAng="0" ptsTypes="AA">
                                      <p:cBhvr>
                                        <p:cTn id="84" dur="6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7" y="8862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8 -0.26342 L 0.1585 1.17692 " pathEditMode="relative" rAng="0" ptsTypes="AA">
                                      <p:cBhvr>
                                        <p:cTn id="8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" y="7201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7 -0.17113 L 0.07333 1.20606 " pathEditMode="relative" rAng="0" ptsTypes="AA">
                                      <p:cBhvr>
                                        <p:cTn id="88" dur="5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8" y="688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5.78276E-7 -1.35985E-6 L 0.07242 1.14778 " pathEditMode="relative" rAng="0" ptsTypes="AA">
                                      <p:cBhvr>
                                        <p:cTn id="110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" y="5737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47 -0.49145 L 0.0452 1.28052 " pathEditMode="relative" rAng="0" ptsTypes="AA">
                                      <p:cBhvr>
                                        <p:cTn id="112" dur="4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8859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53 -0.32662 L 0.2431 1.18842 " pathEditMode="relative" rAng="0" ptsTypes="AA">
                                      <p:cBhvr>
                                        <p:cTn id="114" dur="8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757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493E-6 3.72803E-6 L 0.02917 1.12187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" y="5608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58713E-6 -3.95005E-6 L 0.03817 1.20722 " pathEditMode="relative" rAng="0" ptsTypes="AA">
                                      <p:cBhvr>
                                        <p:cTn id="133" dur="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" y="6036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35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64 -0.49191 L 0.15955 1.17136 " pathEditMode="relative" rAng="0" ptsTypes="AA">
                                      <p:cBhvr>
                                        <p:cTn id="137" dur="6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5" y="83164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3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8 -0.17114 L 0.06864 1.19473 " pathEditMode="relative" rAng="0" ptsTypes="AA">
                                      <p:cBhvr>
                                        <p:cTn id="141" dur="5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" y="6829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173" dur="6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91 -0.17437 L -0.06343 1.22132 " pathEditMode="relative" rAng="0" ptsTypes="AA">
                                      <p:cBhvr>
                                        <p:cTn id="175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" y="69773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177" dur="4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3502 1.14884 " pathEditMode="relative" rAng="0" ptsTypes="AA">
                                      <p:cBhvr>
                                        <p:cTn id="19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5743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96" dur="4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9 -0.26318 L 0.1533 1.13853 " pathEditMode="relative" rAng="0" ptsTypes="AA">
                                      <p:cBhvr>
                                        <p:cTn id="19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70074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200" dur="58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3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79167E-6 1.11111E-6 L 0.07826 1.12778 " pathEditMode="relative" rAng="0" ptsTypes="AA">
                                      <p:cBhvr>
                                        <p:cTn id="222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56389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224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226" dur="8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228" dur="6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3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4235E-7 -3.79278E-6 L 0.03269 1.1716 " pathEditMode="relative" rAng="0" ptsTypes="AA">
                                      <p:cBhvr>
                                        <p:cTn id="25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58580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252" dur="4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599 -0.26318 L 0.15278 1.14547 " pathEditMode="relative" rAng="0" ptsTypes="AA">
                                      <p:cBhvr>
                                        <p:cTn id="25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70421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7 -0.1709 L 0.07137 1.18525 " pathEditMode="relative" rAng="0" ptsTypes="AA">
                                      <p:cBhvr>
                                        <p:cTn id="256" dur="5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4" y="67808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2.96952E-6 -3.79278E-6 L 0.07606 1.18201 " pathEditMode="relative" rAng="0" ptsTypes="AA">
                                      <p:cBhvr>
                                        <p:cTn id="278" dur="6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3" y="59089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280" dur="6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71 -0.32608 L 0.16658 1.20838 " pathEditMode="relative" rAng="0" ptsTypes="AA">
                                      <p:cBhvr>
                                        <p:cTn id="282" dur="8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76711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002 -0.14315 L 0.08518 1.19565 " pathEditMode="relative" rAng="0" ptsTypes="AA">
                                      <p:cBhvr>
                                        <p:cTn id="284" dur="6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60" y="66929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0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2" grpId="1" bldLvl="0" animBg="1"/>
      <p:bldP spid="12" grpId="2" bldLvl="0" animBg="1"/>
      <p:bldP spid="13" grpId="0" bldLvl="0" animBg="1"/>
      <p:bldP spid="13" grpId="1" bldLvl="0" animBg="1"/>
      <p:bldP spid="13" grpId="2" bldLvl="0" animBg="1"/>
      <p:bldP spid="14" grpId="0" bldLvl="0" animBg="1"/>
      <p:bldP spid="14" grpId="1" bldLvl="0" animBg="1"/>
      <p:bldP spid="14" grpId="2" bldLvl="0" animBg="1"/>
      <p:bldP spid="15" grpId="0" bldLvl="0" animBg="1"/>
      <p:bldP spid="15" grpId="1" bldLvl="0" animBg="1"/>
      <p:bldP spid="15" grpId="2" bldLvl="0" animBg="1"/>
      <p:bldP spid="16" grpId="0" bldLvl="0" animBg="1"/>
      <p:bldP spid="16" grpId="1" bldLvl="0" animBg="1"/>
      <p:bldP spid="16" grpId="2" bldLvl="0" animBg="1"/>
      <p:bldP spid="17" grpId="0" bldLvl="0" animBg="1"/>
      <p:bldP spid="17" grpId="1" bldLvl="0" animBg="1"/>
      <p:bldP spid="17" grpId="2" bldLvl="0" animBg="1"/>
      <p:bldP spid="18" grpId="0" bldLvl="0" animBg="1"/>
      <p:bldP spid="18" grpId="1" bldLvl="0" animBg="1"/>
      <p:bldP spid="18" grpId="2" bldLvl="0" animBg="1"/>
      <p:bldP spid="19" grpId="0" bldLvl="0" animBg="1"/>
      <p:bldP spid="19" grpId="1" bldLvl="0" animBg="1"/>
      <p:bldP spid="19" grpId="2" bldLvl="0" animBg="1"/>
      <p:bldP spid="20" grpId="0" bldLvl="0" animBg="1"/>
      <p:bldP spid="20" grpId="1" bldLvl="0" animBg="1"/>
      <p:bldP spid="20" grpId="2" bldLvl="0" animBg="1"/>
      <p:bldP spid="21" grpId="0" bldLvl="0" animBg="1"/>
      <p:bldP spid="21" grpId="1" bldLvl="0" animBg="1"/>
      <p:bldP spid="21" grpId="2" bldLvl="0" animBg="1"/>
      <p:bldP spid="22" grpId="0" bldLvl="0" animBg="1"/>
      <p:bldP spid="22" grpId="1" bldLvl="0" animBg="1"/>
      <p:bldP spid="22" grpId="2" bldLvl="0" animBg="1"/>
      <p:bldP spid="23" grpId="0" bldLvl="0" animBg="1"/>
      <p:bldP spid="23" grpId="1" bldLvl="0" animBg="1"/>
      <p:bldP spid="23" grpId="2" bldLvl="0" animBg="1"/>
      <p:bldP spid="24" grpId="0" bldLvl="0" animBg="1"/>
      <p:bldP spid="24" grpId="1" bldLvl="0" animBg="1"/>
      <p:bldP spid="24" grpId="2" bldLvl="0" animBg="1"/>
      <p:bldP spid="25" grpId="0" bldLvl="0" animBg="1"/>
      <p:bldP spid="25" grpId="1" bldLvl="0" animBg="1"/>
      <p:bldP spid="25" grpId="2" bldLvl="0" animBg="1"/>
      <p:bldP spid="26" grpId="0" bldLvl="0" animBg="1"/>
      <p:bldP spid="26" grpId="1" bldLvl="0" animBg="1"/>
      <p:bldP spid="26" grpId="2" bldLvl="0" animBg="1"/>
      <p:bldP spid="27" grpId="0" bldLvl="0" animBg="1"/>
      <p:bldP spid="27" grpId="1" bldLvl="0" animBg="1"/>
      <p:bldP spid="27" grpId="2" bldLvl="0" animBg="1"/>
      <p:bldP spid="28" grpId="0" bldLvl="0" animBg="1"/>
      <p:bldP spid="28" grpId="1" bldLvl="0" animBg="1"/>
      <p:bldP spid="28" grpId="2" bldLvl="0" animBg="1"/>
      <p:bldP spid="29" grpId="0" bldLvl="0" animBg="1"/>
      <p:bldP spid="29" grpId="1" bldLvl="0" animBg="1"/>
      <p:bldP spid="29" grpId="2" bldLvl="0" animBg="1"/>
      <p:bldP spid="30" grpId="0" bldLvl="0" animBg="1"/>
      <p:bldP spid="30" grpId="1" bldLvl="0" animBg="1"/>
      <p:bldP spid="30" grpId="2" bldLvl="0" animBg="1"/>
      <p:bldP spid="31" grpId="0" bldLvl="0" animBg="1"/>
      <p:bldP spid="31" grpId="1" bldLvl="0" animBg="1"/>
      <p:bldP spid="31" grpId="2" bldLvl="0" animBg="1"/>
      <p:bldP spid="32" grpId="0" bldLvl="0" animBg="1"/>
      <p:bldP spid="32" grpId="1" bldLvl="0" animBg="1"/>
      <p:bldP spid="32" grpId="2" bldLvl="0" animBg="1"/>
      <p:bldP spid="33" grpId="0" bldLvl="0" animBg="1"/>
      <p:bldP spid="33" grpId="1" bldLvl="0" animBg="1"/>
      <p:bldP spid="33" grpId="2" bldLvl="0" animBg="1"/>
      <p:bldP spid="34" grpId="0" bldLvl="0" animBg="1"/>
      <p:bldP spid="34" grpId="1" bldLvl="0" animBg="1"/>
      <p:bldP spid="34" grpId="2" bldLvl="0" animBg="1"/>
      <p:bldP spid="35" grpId="0" bldLvl="0" animBg="1"/>
      <p:bldP spid="35" grpId="1" bldLvl="0" animBg="1"/>
      <p:bldP spid="35" grpId="2" bldLvl="0" animBg="1"/>
      <p:bldP spid="36" grpId="0" bldLvl="0" animBg="1"/>
      <p:bldP spid="36" grpId="1" bldLvl="0" animBg="1"/>
      <p:bldP spid="36" grpId="2" bldLvl="0" animBg="1"/>
      <p:bldP spid="37" grpId="0" bldLvl="0" animBg="1"/>
      <p:bldP spid="37" grpId="1" bldLvl="0" animBg="1"/>
      <p:bldP spid="37" grpId="2" bldLvl="0" animBg="1"/>
      <p:bldP spid="38" grpId="0" bldLvl="0" animBg="1"/>
      <p:bldP spid="38" grpId="1" bldLvl="0" animBg="1"/>
      <p:bldP spid="38" grpId="2" bldLvl="0" animBg="1"/>
      <p:bldP spid="39" grpId="0" bldLvl="0" animBg="1"/>
      <p:bldP spid="39" grpId="1" bldLvl="0" animBg="1"/>
      <p:bldP spid="39" grpId="2" bldLvl="0" animBg="1"/>
      <p:bldP spid="40" grpId="0" bldLvl="0" animBg="1"/>
      <p:bldP spid="40" grpId="1" bldLvl="0" animBg="1"/>
      <p:bldP spid="40" grpId="2" bldLvl="0" animBg="1"/>
      <p:bldP spid="41" grpId="0" bldLvl="0" animBg="1"/>
      <p:bldP spid="41" grpId="1" bldLvl="0" animBg="1"/>
      <p:bldP spid="41" grpId="2" bldLvl="0" animBg="1"/>
      <p:bldP spid="42" grpId="0" bldLvl="0" animBg="1"/>
      <p:bldP spid="42" grpId="1" bldLvl="0" animBg="1"/>
      <p:bldP spid="42" grpId="2" bldLvl="0" animBg="1"/>
      <p:bldP spid="43" grpId="0" bldLvl="0" animBg="1"/>
      <p:bldP spid="43" grpId="1" bldLvl="0" animBg="1"/>
      <p:bldP spid="43" grpId="2" bldLvl="0" animBg="1"/>
      <p:bldP spid="44" grpId="0" bldLvl="0" animBg="1"/>
      <p:bldP spid="44" grpId="1" bldLvl="0" animBg="1"/>
      <p:bldP spid="44" grpId="2" bldLvl="0" animBg="1"/>
      <p:bldP spid="45" grpId="0" bldLvl="0" animBg="1"/>
      <p:bldP spid="45" grpId="1" bldLvl="0" animBg="1"/>
      <p:bldP spid="45" grpId="2" bldLvl="0" animBg="1"/>
      <p:bldP spid="46" grpId="0" bldLvl="0" animBg="1"/>
      <p:bldP spid="46" grpId="1" bldLvl="0" animBg="1"/>
      <p:bldP spid="46" grpId="2" bldLvl="0" animBg="1"/>
      <p:bldP spid="47" grpId="0" bldLvl="0" animBg="1"/>
      <p:bldP spid="47" grpId="1" bldLvl="0" animBg="1"/>
      <p:bldP spid="47" grpId="2" bldLvl="0" animBg="1"/>
      <p:bldP spid="48" grpId="0" bldLvl="0" animBg="1"/>
      <p:bldP spid="48" grpId="1" bldLvl="0" animBg="1"/>
      <p:bldP spid="48" grpId="2" bldLvl="0" animBg="1"/>
      <p:bldP spid="49" grpId="0" bldLvl="0" animBg="1"/>
      <p:bldP spid="49" grpId="1" bldLvl="0" animBg="1"/>
      <p:bldP spid="49" grpId="2" bldLvl="0" animBg="1"/>
      <p:bldP spid="50" grpId="0" bldLvl="0" animBg="1"/>
      <p:bldP spid="50" grpId="1" bldLvl="0" animBg="1"/>
      <p:bldP spid="50" grpId="2" bldLvl="0" animBg="1"/>
      <p:bldP spid="51" grpId="0" bldLvl="0" animBg="1"/>
      <p:bldP spid="51" grpId="1" bldLvl="0" animBg="1"/>
      <p:bldP spid="51" grpId="2" bldLvl="0" animBg="1"/>
      <p:bldP spid="52" grpId="0" bldLvl="0" animBg="1"/>
      <p:bldP spid="52" grpId="1" bldLvl="0" animBg="1"/>
      <p:bldP spid="52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6100" y="293370"/>
            <a:ext cx="2921000" cy="518795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合作按排</a:t>
            </a:r>
            <a:r>
              <a:rPr lang="zh-CN" altLang="en-US">
                <a:solidFill>
                  <a:srgbClr val="FFFF00"/>
                </a:solidFill>
              </a:rPr>
              <a:t>：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5955" y="812165"/>
            <a:ext cx="778319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电话沟通加微信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发</a:t>
            </a:r>
            <a:r>
              <a:rPr lang="zh-CN" altLang="en-US" sz="2800" b="1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招商手册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路演片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广告片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合作必看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合作计划书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—发入股政策表、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填表报名预审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—10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28日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后确定300个预排名次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发邀请函，学习交流餐饮经验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再次确定排名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深入探讨</a:t>
            </a:r>
            <a:r>
              <a:rPr lang="zh-CN" altLang="en-US" sz="2800" b="1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详细计划书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签订意向书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再次审核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最终确定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108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将排名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恭喜你签定</a:t>
            </a:r>
            <a:r>
              <a:rPr lang="zh-CN" altLang="en-US" sz="2800" b="1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正式合同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！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用微信等方式，按入股政策开始分红。注：</a:t>
            </a:r>
            <a:r>
              <a:rPr lang="zh-CN" altLang="en-US" sz="2800" b="1">
                <a:solidFill>
                  <a:srgbClr val="00B0F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对破坏太贵品牌任何行为的取消分红权利。</a:t>
            </a:r>
            <a:endParaRPr lang="zh-CN" altLang="en-US" sz="2800" b="1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0200" y="104140"/>
            <a:ext cx="3018790" cy="753110"/>
          </a:xfrm>
        </p:spPr>
        <p:txBody>
          <a:bodyPr/>
          <a:p>
            <a:r>
              <a:rPr lang="zh-CN" altLang="en-US" sz="3715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具体利益体现</a:t>
            </a:r>
            <a:endParaRPr lang="zh-CN" altLang="en-US" sz="3715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4708" y="1243013"/>
            <a:ext cx="8511421" cy="1918097"/>
          </a:xfrm>
        </p:spPr>
        <p:txBody>
          <a:bodyPr/>
          <a:p>
            <a:r>
              <a:rPr lang="zh-CN" altLang="en-US" sz="225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先加入先受益。按照</a:t>
            </a:r>
            <a:r>
              <a:rPr lang="zh-CN" altLang="en-US" sz="2250" b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梁山</a:t>
            </a:r>
            <a:r>
              <a:rPr lang="en-US" altLang="zh-CN" sz="2250" b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108</a:t>
            </a:r>
            <a:r>
              <a:rPr lang="zh-CN" altLang="en-US" sz="2250" b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家好汉</a:t>
            </a:r>
            <a:r>
              <a:rPr lang="zh-CN" altLang="en-US" sz="225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进行排名。在牌匾上予以呈</a:t>
            </a:r>
            <a:r>
              <a:rPr lang="zh-CN" altLang="en-US" sz="225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现</a:t>
            </a:r>
            <a:r>
              <a:rPr lang="zh-CN" altLang="en-US" sz="225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。</a:t>
            </a:r>
            <a:endParaRPr lang="zh-CN" altLang="en-US" sz="225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040" y="1803400"/>
            <a:ext cx="8528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</a:rPr>
              <a:t>如：</a:t>
            </a:r>
            <a:r>
              <a:rPr lang="zh-CN" altLang="en-US" sz="24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太贵品牌</a:t>
            </a:r>
            <a:r>
              <a:rPr lang="en-US" altLang="zh-CN" sz="24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梁山好汉第一家之</a:t>
            </a:r>
            <a:r>
              <a:rPr lang="zh-CN" altLang="en-US" sz="2400" b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宋江</a:t>
            </a:r>
            <a:r>
              <a:rPr lang="zh-CN" altLang="en-US" sz="24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店。入股分红</a:t>
            </a:r>
            <a:endParaRPr lang="zh-CN" altLang="en-US" sz="2400" b="1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4475" y="2465705"/>
            <a:ext cx="8557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举例说明：梁山好汉第二家之</a:t>
            </a:r>
            <a:r>
              <a:rPr lang="zh-CN" altLang="en-US" sz="240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卢俊仪</a:t>
            </a:r>
            <a:r>
              <a:rPr lang="zh-CN" altLang="en-US" sz="240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店。入股分红</a:t>
            </a:r>
            <a:endParaRPr lang="zh-CN" altLang="en-US" sz="240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7190" y="3004820"/>
            <a:ext cx="732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第三家之</a:t>
            </a:r>
            <a:r>
              <a:rPr lang="zh-CN" altLang="en-US" sz="2400" b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吴用</a:t>
            </a:r>
            <a:r>
              <a:rPr lang="zh-CN" altLang="en-US" sz="24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店。入股分红</a:t>
            </a:r>
            <a:r>
              <a:rPr lang="en-US" altLang="zh-CN" sz="24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………</a:t>
            </a:r>
            <a:r>
              <a:rPr lang="zh-CN" altLang="en-US" sz="2400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等。</a:t>
            </a:r>
            <a:endParaRPr lang="zh-CN" altLang="en-US" sz="2400" b="1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6400" y="3004820"/>
            <a:ext cx="1943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>
                <a:solidFill>
                  <a:srgbClr val="FFFF00"/>
                </a:solidFill>
              </a:rPr>
              <a:t>详见具体</a:t>
            </a:r>
            <a:r>
              <a:rPr lang="zh-CN" altLang="en-US" sz="1800" b="1">
                <a:solidFill>
                  <a:schemeClr val="bg1"/>
                </a:solidFill>
              </a:rPr>
              <a:t>分红</a:t>
            </a:r>
            <a:r>
              <a:rPr lang="zh-CN" altLang="en-US" sz="1800" b="1">
                <a:solidFill>
                  <a:srgbClr val="FFFF00"/>
                </a:solidFill>
              </a:rPr>
              <a:t>表</a:t>
            </a:r>
            <a:endParaRPr lang="zh-CN" altLang="en-US" sz="1800" b="1">
              <a:solidFill>
                <a:srgbClr val="FFFF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06850" y="4070350"/>
            <a:ext cx="5287010" cy="403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25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从中选出</a:t>
            </a:r>
            <a:r>
              <a:rPr lang="zh-CN" altLang="en-US" sz="2025" b="1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八仙团队</a:t>
            </a:r>
            <a:r>
              <a:rPr lang="zh-CN" altLang="en-US" sz="2025" b="1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带领太贵品牌发展！</a:t>
            </a:r>
            <a:endParaRPr lang="zh-CN" altLang="en-US" sz="2025" b="1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棱台 10"/>
          <p:cNvSpPr/>
          <p:nvPr/>
        </p:nvSpPr>
        <p:spPr>
          <a:xfrm>
            <a:off x="376555" y="3470910"/>
            <a:ext cx="3566160" cy="1602105"/>
          </a:xfrm>
          <a:prstGeom prst="bevel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1b89faa0882da23ca533be3cb7f954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80" y="3670935"/>
            <a:ext cx="3136900" cy="117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10000">
        <p15:prstTrans prst="airplane"/>
      </p:transition>
    </mc:Choice>
    <mc:Fallback>
      <p:transition spd="slow" advTm="10000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PLACING_PICTURE_USER_VIEWPORT" val="{&quot;height&quot;:5359.354330708661,&quot;width&quot;:14400}"/>
</p:tagLst>
</file>

<file path=ppt/tags/tag19.xml><?xml version="1.0" encoding="utf-8"?>
<p:tagLst xmlns:p="http://schemas.openxmlformats.org/presentationml/2006/main">
  <p:tag name="KSO_WM_UNIT_PLACING_PICTURE_USER_VIEWPORT" val="{&quot;height&quot;:8100,&quot;width&quot;:3388.445669291338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8100,&quot;width&quot;:3388.4456692913386}"/>
</p:tagLst>
</file>

<file path=ppt/tags/tag21.xml><?xml version="1.0" encoding="utf-8"?>
<p:tagLst xmlns:p="http://schemas.openxmlformats.org/presentationml/2006/main">
  <p:tag name="KSO_WM_UNIT_PLACING_PICTURE_USER_VIEWPORT" val="{&quot;height&quot;:4716,&quot;width&quot;:12114}"/>
</p:tagLst>
</file>

<file path=ppt/tags/tag22.xml><?xml version="1.0" encoding="utf-8"?>
<p:tagLst xmlns:p="http://schemas.openxmlformats.org/presentationml/2006/main">
  <p:tag name="KSO_WM_UNIT_PLACING_PICTURE_USER_VIEWPORT" val="{&quot;height&quot;:5359.354330708661,&quot;width&quot;:14400}"/>
</p:tagLst>
</file>

<file path=ppt/tags/tag23.xml><?xml version="1.0" encoding="utf-8"?>
<p:tagLst xmlns:p="http://schemas.openxmlformats.org/presentationml/2006/main">
  <p:tag name="KSO_WM_UNIT_TABLE_BEAUTIFY" val="smartTable{8f5f243a-589f-43ae-ba34-a5b8054de8aa}"/>
  <p:tag name="TABLE_ENDDRAG_ORIGIN_RECT" val="617*299"/>
  <p:tag name="TABLE_ENDDRAG_RECT" val="54*50*617*299"/>
</p:tagLst>
</file>

<file path=ppt/tags/tag24.xml><?xml version="1.0" encoding="utf-8"?>
<p:tagLst xmlns:p="http://schemas.openxmlformats.org/presentationml/2006/main">
  <p:tag name="KSO_WM_UNIT_PLACING_PICTURE_USER_VIEWPORT" val="{&quot;height&quot;:10331,&quot;width&quot;:5430}"/>
</p:tagLst>
</file>

<file path=ppt/tags/tag25.xml><?xml version="1.0" encoding="utf-8"?>
<p:tagLst xmlns:p="http://schemas.openxmlformats.org/presentationml/2006/main">
  <p:tag name="KSO_WM_SLIDE_ID" val="custom20200962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0962"/>
  <p:tag name="KSO_WM_SLIDE_LAYOUT" val="a_b"/>
  <p:tag name="KSO_WM_SLIDE_LAYOUT_CNT" val="1_1"/>
  <p:tag name="KSO_WM_TEMPLATE_THUMBS_INDEX" val="1、5、6、7、8、9、10、11、12、13、15"/>
  <p:tag name="KSO_WM_TEMPLATE_MASTER_TYPE" val="1"/>
  <p:tag name="KSO_WM_TEMPLATE_COLOR_TYPE" val="1"/>
  <p:tag name="KSO_WM_TEMPLATE_MASTER_THUMB_INDEX" val="12"/>
</p:tagLst>
</file>

<file path=ppt/tags/tag26.xml><?xml version="1.0" encoding="utf-8"?>
<p:tagLst xmlns:p="http://schemas.openxmlformats.org/presentationml/2006/main">
  <p:tag name="KSO_WM_UNIT_PLACING_PICTURE_USER_VIEWPORT" val="{&quot;height&quot;:8100,&quot;width&quot;:3388.4456692913386}"/>
</p:tagLst>
</file>

<file path=ppt/tags/tag27.xml><?xml version="1.0" encoding="utf-8"?>
<p:tagLst xmlns:p="http://schemas.openxmlformats.org/presentationml/2006/main">
  <p:tag name="COMMONDATA" val="eyJoZGlkIjoiYjJmNmIwODRhMDM1ZTE5Nzk4NjdjOWUzNDIxZTU2Y2EifQ=="/>
  <p:tag name="KSO_WPP_MARK_KEY" val="ed62389f-65ec-4bc9-9741-22c1579d7bf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1947</Words>
  <Application>WPS 演示</Application>
  <PresentationFormat>全屏显示(16:9)</PresentationFormat>
  <Paragraphs>234</Paragraphs>
  <Slides>14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汉仪雅酷黑 65W</vt:lpstr>
      <vt:lpstr>黑体</vt:lpstr>
      <vt:lpstr>汉仪雅酷黑简</vt:lpstr>
      <vt:lpstr>方正粗黑宋简体</vt:lpstr>
      <vt:lpstr>华文隶书</vt:lpstr>
      <vt:lpstr>微软雅黑</vt:lpstr>
      <vt:lpstr>叶根友毛笔行书2.0版</vt:lpstr>
      <vt:lpstr>Monotype Corsiva</vt:lpstr>
      <vt:lpstr>Calibri</vt:lpstr>
      <vt:lpstr>Arial Unicode MS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合作按排：</vt:lpstr>
      <vt:lpstr>具体利益体现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颁奖盛典</dc:title>
  <dc:creator>51PPT模板网</dc:creator>
  <cp:keywords>www.51pptmoban.com</cp:keywords>
  <cp:lastModifiedBy>太贵</cp:lastModifiedBy>
  <cp:revision>141</cp:revision>
  <dcterms:created xsi:type="dcterms:W3CDTF">2016-12-21T11:58:00Z</dcterms:created>
  <dcterms:modified xsi:type="dcterms:W3CDTF">2022-10-17T01:12:18Z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92D042A1B42D4B26943EC621C50AF6C5</vt:lpwstr>
  </property>
  <property fmtid="{D5CDD505-2E9C-101B-9397-08002B2CF9AE}" pid="3" name="KSOProductBuildVer">
    <vt:lpwstr>2052-11.1.0.12598</vt:lpwstr>
  </property>
</Properties>
</file>